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18"/>
  </p:notesMasterIdLst>
  <p:handoutMasterIdLst>
    <p:handoutMasterId r:id="rId19"/>
  </p:handoutMasterIdLst>
  <p:sldIdLst>
    <p:sldId id="603" r:id="rId5"/>
    <p:sldId id="2147483515" r:id="rId6"/>
    <p:sldId id="2147483513" r:id="rId7"/>
    <p:sldId id="2147483514" r:id="rId8"/>
    <p:sldId id="2147483516" r:id="rId9"/>
    <p:sldId id="2147483517" r:id="rId10"/>
    <p:sldId id="2147483518" r:id="rId11"/>
    <p:sldId id="2147483519" r:id="rId12"/>
    <p:sldId id="2147483520" r:id="rId13"/>
    <p:sldId id="2147483521" r:id="rId14"/>
    <p:sldId id="2147483522" r:id="rId15"/>
    <p:sldId id="582" r:id="rId16"/>
    <p:sldId id="2419" r:id="rId1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CE6F2"/>
    <a:srgbClr val="393936"/>
    <a:srgbClr val="66BA36"/>
    <a:srgbClr val="374153"/>
    <a:srgbClr val="FFFF00"/>
    <a:srgbClr val="FFFFFF"/>
    <a:srgbClr val="221815"/>
    <a:srgbClr val="1D1D1A"/>
    <a:srgbClr val="595757"/>
    <a:srgbClr val="91A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8" autoAdjust="0"/>
    <p:restoredTop sz="96419" autoAdjust="0"/>
  </p:normalViewPr>
  <p:slideViewPr>
    <p:cSldViewPr snapToGrid="0" snapToObjects="1">
      <p:cViewPr varScale="1">
        <p:scale>
          <a:sx n="119" d="100"/>
          <a:sy n="119" d="100"/>
        </p:scale>
        <p:origin x="160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Infrasys-AI/AIInfra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rasys-AI/AIInfra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slideLayout" Target="../slideLayouts/slideLayout1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image" Target="../media/image7.jpeg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image" Target="../media/image8.jpeg"/><Relationship Id="rId166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image" Target="../media/image14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image" Target="../media/image9.jpe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image" Target="../media/image15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image" Target="../media/image10.png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image" Target="../media/image11.png"/><Relationship Id="rId169" Type="http://schemas.openxmlformats.org/officeDocument/2006/relationships/image" Target="../media/image16.sv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image" Target="../media/image12.png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CD8474F-0DBE-2410-C211-09CE984CA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4382" cy="685934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9E60E-C58D-2FB0-056F-46A9AE962D98}"/>
              </a:ext>
            </a:extLst>
          </p:cNvPr>
          <p:cNvGrpSpPr/>
          <p:nvPr/>
        </p:nvGrpSpPr>
        <p:grpSpPr>
          <a:xfrm>
            <a:off x="794489" y="2272523"/>
            <a:ext cx="10607784" cy="4041187"/>
            <a:chOff x="794489" y="2412296"/>
            <a:chExt cx="10607784" cy="404118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56C6CE-0F8A-4B8B-A85E-CECDD9097B54}"/>
                </a:ext>
              </a:extLst>
            </p:cNvPr>
            <p:cNvSpPr/>
            <p:nvPr/>
          </p:nvSpPr>
          <p:spPr>
            <a:xfrm>
              <a:off x="997526" y="2412296"/>
              <a:ext cx="9819409" cy="4041187"/>
            </a:xfrm>
            <a:prstGeom prst="rect">
              <a:avLst/>
            </a:prstGeom>
            <a:solidFill>
              <a:srgbClr val="1D1D1A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标题 1">
              <a:extLst>
                <a:ext uri="{FF2B5EF4-FFF2-40B4-BE49-F238E27FC236}">
                  <a16:creationId xmlns:a16="http://schemas.microsoft.com/office/drawing/2014/main" id="{57EA8540-1E7D-F378-24FF-D989B2835265}"/>
                </a:ext>
              </a:extLst>
            </p:cNvPr>
            <p:cNvSpPr txBox="1">
              <a:spLocks/>
            </p:cNvSpPr>
            <p:nvPr/>
          </p:nvSpPr>
          <p:spPr>
            <a:xfrm>
              <a:off x="794489" y="3660181"/>
              <a:ext cx="10607784" cy="25261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5pPr>
              <a:lvl6pPr marL="609402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6pPr>
              <a:lvl7pPr marL="1218804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7pPr>
              <a:lvl8pPr marL="1828206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8pPr>
              <a:lvl9pPr marL="2437608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9pPr>
            </a:lstStyle>
            <a:p>
              <a:pPr marL="50800" algn="ctr">
                <a:buClr>
                  <a:srgbClr val="C00000"/>
                </a:buClr>
              </a:pPr>
              <a:r>
                <a:rPr lang="en-US" altLang="zh-CN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AI</a:t>
              </a: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 集群</a:t>
              </a:r>
              <a:endPara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endParaRPr>
            </a:p>
            <a:p>
              <a:pPr marL="50800" algn="ctr">
                <a:buClr>
                  <a:srgbClr val="C00000"/>
                </a:buClr>
              </a:pP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网络平面划分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87539C-041D-C034-6749-0018A9FD29BB}"/>
              </a:ext>
            </a:extLst>
          </p:cNvPr>
          <p:cNvGrpSpPr/>
          <p:nvPr/>
        </p:nvGrpSpPr>
        <p:grpSpPr>
          <a:xfrm>
            <a:off x="4518863" y="2272523"/>
            <a:ext cx="3651579" cy="979488"/>
            <a:chOff x="4593294" y="2038602"/>
            <a:chExt cx="3651579" cy="979488"/>
          </a:xfrm>
        </p:grpSpPr>
        <p:sp>
          <p:nvSpPr>
            <p:cNvPr id="3" name="文本占位符 1">
              <a:extLst>
                <a:ext uri="{FF2B5EF4-FFF2-40B4-BE49-F238E27FC236}">
                  <a16:creationId xmlns:a16="http://schemas.microsoft.com/office/drawing/2014/main" id="{223D30FB-AD1B-2D93-4AFE-D277480BBE05}"/>
                </a:ext>
              </a:extLst>
            </p:cNvPr>
            <p:cNvSpPr txBox="1">
              <a:spLocks/>
            </p:cNvSpPr>
            <p:nvPr/>
          </p:nvSpPr>
          <p:spPr>
            <a:xfrm>
              <a:off x="4833260" y="2038602"/>
              <a:ext cx="3411613" cy="979488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1000" kern="1200">
                  <a:solidFill>
                    <a:srgbClr val="1D1D1B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ACGN-MiaoGB-Flash" panose="02020300000000000000" pitchFamily="18" charset="-122"/>
                  <a:ea typeface="ACGN-MiaoGB-Flash" panose="02020300000000000000" pitchFamily="18" charset="-122"/>
                </a:rPr>
                <a:t>ZOMI</a:t>
              </a:r>
              <a:endParaRPr lang="zh-CN" altLang="en-US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0A1539-6557-5182-F621-97587E64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3294" y="2243868"/>
              <a:ext cx="743400" cy="743400"/>
            </a:xfrm>
            <a:prstGeom prst="ellipse">
              <a:avLst/>
            </a:prstGeom>
            <a:ln w="19050" cap="rnd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8163F-B02A-2F24-C385-6FFD1714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543DF0-0D8A-52B5-EAD0-79DCA69B73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4B6551-76B9-BC50-ABEB-0216F2B4E14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Picture 4" descr="Deploy fast and scalable AI with NVIDIA Triton Inference Server in Amazon  SageMaker | Artificial Intelligence">
            <a:extLst>
              <a:ext uri="{FF2B5EF4-FFF2-40B4-BE49-F238E27FC236}">
                <a16:creationId xmlns:a16="http://schemas.microsoft.com/office/drawing/2014/main" id="{C3C8934B-A63C-9077-72B4-A2F24918F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3" b="7278"/>
          <a:stretch/>
        </p:blipFill>
        <p:spPr bwMode="auto">
          <a:xfrm>
            <a:off x="462074" y="1583010"/>
            <a:ext cx="11123120" cy="4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12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87C33-2C3C-5935-3C3A-632934FE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7A666A-D2FB-EBB2-82F0-B4E872A9B6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291C7B-2B5C-528E-663F-D77152FD913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218" name="Picture 2" descr="图解大模型计算加速系列：分离式推理架构1，从DistServe谈起- 极术社区- 连接开发者与智能计算生态">
            <a:extLst>
              <a:ext uri="{FF2B5EF4-FFF2-40B4-BE49-F238E27FC236}">
                <a16:creationId xmlns:a16="http://schemas.microsoft.com/office/drawing/2014/main" id="{1E276BB0-724F-5904-C530-E82AA1A82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99"/>
          <a:stretch/>
        </p:blipFill>
        <p:spPr bwMode="auto">
          <a:xfrm>
            <a:off x="2699297" y="2285447"/>
            <a:ext cx="6947666" cy="332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11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35B772-EE5C-09BC-5783-0A619C68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" b="-1"/>
          <a:stretch/>
        </p:blipFill>
        <p:spPr>
          <a:xfrm>
            <a:off x="2283497" y="463404"/>
            <a:ext cx="6624197" cy="5868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77A4D91-E1DB-77C8-FDEF-7FD59A5CD0E5}"/>
              </a:ext>
            </a:extLst>
          </p:cNvPr>
          <p:cNvSpPr txBox="1"/>
          <p:nvPr/>
        </p:nvSpPr>
        <p:spPr>
          <a:xfrm>
            <a:off x="4465814" y="378583"/>
            <a:ext cx="277352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Lexend" pitchFamily="2" charset="0"/>
              </a:rPr>
              <a:t>AI</a:t>
            </a:r>
            <a:r>
              <a:rPr kumimoji="1" lang="zh-CN" altLang="en-US" sz="2000" b="1" dirty="0">
                <a:solidFill>
                  <a:schemeClr val="tx1"/>
                </a:solidFill>
                <a:latin typeface="Lexend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Lexend" pitchFamily="2" charset="0"/>
              </a:rPr>
              <a:t>Infra</a:t>
            </a:r>
            <a:endParaRPr kumimoji="1" lang="zh-CN" altLang="en-US" sz="2000" b="1" dirty="0">
              <a:solidFill>
                <a:schemeClr val="tx1"/>
              </a:solidFill>
              <a:latin typeface="Lexend" pitchFamily="2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A8F7CC8-476B-E830-8C7D-0A356201381D}"/>
              </a:ext>
            </a:extLst>
          </p:cNvPr>
          <p:cNvGrpSpPr/>
          <p:nvPr/>
        </p:nvGrpSpPr>
        <p:grpSpPr>
          <a:xfrm>
            <a:off x="2106200" y="1176652"/>
            <a:ext cx="7119991" cy="5275519"/>
            <a:chOff x="2283497" y="1176652"/>
            <a:chExt cx="6706391" cy="527551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0B6DEAC-FF30-E059-4B80-4D3094F60EDD}"/>
                </a:ext>
              </a:extLst>
            </p:cNvPr>
            <p:cNvSpPr/>
            <p:nvPr/>
          </p:nvSpPr>
          <p:spPr>
            <a:xfrm>
              <a:off x="6226137" y="2013734"/>
              <a:ext cx="2681556" cy="160131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  <a:latin typeface="Lexend" pitchFamily="2" charset="0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406FDC6-8CCF-7FBB-61B0-E73C504254C7}"/>
                </a:ext>
              </a:extLst>
            </p:cNvPr>
            <p:cNvSpPr/>
            <p:nvPr/>
          </p:nvSpPr>
          <p:spPr>
            <a:xfrm>
              <a:off x="2283497" y="3615048"/>
              <a:ext cx="6624196" cy="2779548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  <a:latin typeface="Lexend" pitchFamily="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F34A208-DD0C-161C-FAA4-8005AE6EDCDF}"/>
                </a:ext>
              </a:extLst>
            </p:cNvPr>
            <p:cNvSpPr/>
            <p:nvPr/>
          </p:nvSpPr>
          <p:spPr>
            <a:xfrm>
              <a:off x="2283497" y="1240006"/>
              <a:ext cx="6624196" cy="77372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solidFill>
                  <a:schemeClr val="tx1"/>
                </a:solidFill>
                <a:latin typeface="Lexend" pitchFamily="2" charset="0"/>
              </a:endParaRPr>
            </a:p>
          </p:txBody>
        </p: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61BF2EB2-240D-4BCD-8099-3597CFAA16ED}"/>
                </a:ext>
              </a:extLst>
            </p:cNvPr>
            <p:cNvCxnSpPr/>
            <p:nvPr/>
          </p:nvCxnSpPr>
          <p:spPr>
            <a:xfrm>
              <a:off x="2283497" y="1240006"/>
              <a:ext cx="67063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E04605EE-5DA9-7309-FEB0-13503D4AA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6532" y="1176652"/>
              <a:ext cx="0" cy="527551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EB45DD06-CA86-1D6C-5136-315EBD203CF8}"/>
                </a:ext>
              </a:extLst>
            </p:cNvPr>
            <p:cNvCxnSpPr/>
            <p:nvPr/>
          </p:nvCxnSpPr>
          <p:spPr>
            <a:xfrm>
              <a:off x="2283497" y="6394596"/>
              <a:ext cx="6706391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05D3284-8815-35ED-FE0C-21569905AF49}"/>
                </a:ext>
              </a:extLst>
            </p:cNvPr>
            <p:cNvCxnSpPr>
              <a:cxnSpLocks/>
            </p:cNvCxnSpPr>
            <p:nvPr/>
          </p:nvCxnSpPr>
          <p:spPr>
            <a:xfrm>
              <a:off x="2283497" y="3594499"/>
              <a:ext cx="0" cy="283712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C0A418F0-2984-1D0B-07D5-88A0E6A75C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3497" y="3615047"/>
              <a:ext cx="3942640" cy="2054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3E55EF89-C9DF-55FD-3E04-9FF61220CEAE}"/>
                </a:ext>
              </a:extLst>
            </p:cNvPr>
            <p:cNvCxnSpPr>
              <a:cxnSpLocks/>
            </p:cNvCxnSpPr>
            <p:nvPr/>
          </p:nvCxnSpPr>
          <p:spPr>
            <a:xfrm>
              <a:off x="6206510" y="2010438"/>
              <a:ext cx="0" cy="162515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9FE26D51-0ABD-BE6C-1B02-2AB3F690061B}"/>
                </a:ext>
              </a:extLst>
            </p:cNvPr>
            <p:cNvCxnSpPr>
              <a:cxnSpLocks/>
            </p:cNvCxnSpPr>
            <p:nvPr/>
          </p:nvCxnSpPr>
          <p:spPr>
            <a:xfrm>
              <a:off x="2283497" y="2036381"/>
              <a:ext cx="394264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62D2B420-456F-41EB-F8FC-CC9D7FA4C422}"/>
                </a:ext>
              </a:extLst>
            </p:cNvPr>
            <p:cNvCxnSpPr>
              <a:cxnSpLocks/>
            </p:cNvCxnSpPr>
            <p:nvPr/>
          </p:nvCxnSpPr>
          <p:spPr>
            <a:xfrm>
              <a:off x="2283497" y="1234077"/>
              <a:ext cx="0" cy="8125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5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0A902E5-E26B-CC30-A0D5-3F3435D848A7}"/>
              </a:ext>
            </a:extLst>
          </p:cNvPr>
          <p:cNvSpPr/>
          <p:nvPr/>
        </p:nvSpPr>
        <p:spPr>
          <a:xfrm>
            <a:off x="6670952" y="3759561"/>
            <a:ext cx="3184148" cy="2328917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90" name="Picture 3">
            <a:extLst>
              <a:ext uri="{FF2B5EF4-FFF2-40B4-BE49-F238E27FC236}">
                <a16:creationId xmlns:a16="http://schemas.microsoft.com/office/drawing/2014/main" id="{AED391DF-F322-0F5F-E85A-1D9B22F8D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3948968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0" name="Picture 3">
            <a:extLst>
              <a:ext uri="{FF2B5EF4-FFF2-40B4-BE49-F238E27FC236}">
                <a16:creationId xmlns:a16="http://schemas.microsoft.com/office/drawing/2014/main" id="{4A5C8BA9-B08D-899E-06E8-DD2A9F39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199235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" name="Picture 3">
            <a:extLst>
              <a:ext uri="{FF2B5EF4-FFF2-40B4-BE49-F238E27FC236}">
                <a16:creationId xmlns:a16="http://schemas.microsoft.com/office/drawing/2014/main" id="{09721D9A-5DA9-8923-041F-EF6E6DE3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449503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4" name="图片 1323">
            <a:extLst>
              <a:ext uri="{FF2B5EF4-FFF2-40B4-BE49-F238E27FC236}">
                <a16:creationId xmlns:a16="http://schemas.microsoft.com/office/drawing/2014/main" id="{E98DF425-695F-F573-EBBC-DAF2C18EC8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216451"/>
            <a:ext cx="506758" cy="1372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9549ED-27C6-CF75-73F2-E9B6D4D6CEEE}"/>
              </a:ext>
            </a:extLst>
          </p:cNvPr>
          <p:cNvSpPr/>
          <p:nvPr/>
        </p:nvSpPr>
        <p:spPr>
          <a:xfrm>
            <a:off x="3582478" y="3758609"/>
            <a:ext cx="2965758" cy="2328916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7E87EC-82E8-91EB-A1EA-57C360D0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网络</a:t>
            </a:r>
            <a:endParaRPr lang="zh-CN" altLang="en-US" dirty="0"/>
          </a:p>
        </p:txBody>
      </p:sp>
      <p:sp>
        <p:nvSpPr>
          <p:cNvPr id="1110" name="TextBox 15">
            <a:extLst>
              <a:ext uri="{FF2B5EF4-FFF2-40B4-BE49-F238E27FC236}">
                <a16:creationId xmlns:a16="http://schemas.microsoft.com/office/drawing/2014/main" id="{B02908EA-9181-A017-2882-8AE369436F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04218" y="1608879"/>
            <a:ext cx="63595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1111" name="TextBox 15">
            <a:extLst>
              <a:ext uri="{FF2B5EF4-FFF2-40B4-BE49-F238E27FC236}">
                <a16:creationId xmlns:a16="http://schemas.microsoft.com/office/drawing/2014/main" id="{9C99786A-D966-BDF2-8CFC-8D002FCD92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404218" y="1393848"/>
            <a:ext cx="714500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2" name="直接连接符 98">
            <a:extLst>
              <a:ext uri="{FF2B5EF4-FFF2-40B4-BE49-F238E27FC236}">
                <a16:creationId xmlns:a16="http://schemas.microsoft.com/office/drawing/2014/main" id="{C347F3C1-A1C3-C4FF-11A1-528CCD885889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V="1">
            <a:off x="9762027" y="1694928"/>
            <a:ext cx="540000" cy="1"/>
          </a:xfrm>
          <a:prstGeom prst="line">
            <a:avLst/>
          </a:prstGeom>
          <a:noFill/>
          <a:ln w="28575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3" name="直接连接符 98">
            <a:extLst>
              <a:ext uri="{FF2B5EF4-FFF2-40B4-BE49-F238E27FC236}">
                <a16:creationId xmlns:a16="http://schemas.microsoft.com/office/drawing/2014/main" id="{3ADA8D94-A000-5F02-D2A6-9E03A65A1DEB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 flipV="1">
            <a:off x="9762027" y="1478531"/>
            <a:ext cx="540000" cy="3727"/>
          </a:xfrm>
          <a:prstGeom prst="line">
            <a:avLst/>
          </a:prstGeom>
          <a:noFill/>
          <a:ln w="28575">
            <a:solidFill>
              <a:srgbClr val="00CCFF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4" name="TextBox 15">
            <a:extLst>
              <a:ext uri="{FF2B5EF4-FFF2-40B4-BE49-F238E27FC236}">
                <a16:creationId xmlns:a16="http://schemas.microsoft.com/office/drawing/2014/main" id="{AEB176B7-CD9C-C8F5-DF98-E0827C0B992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04218" y="1823910"/>
            <a:ext cx="57183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5" name="直接连接符 98">
            <a:extLst>
              <a:ext uri="{FF2B5EF4-FFF2-40B4-BE49-F238E27FC236}">
                <a16:creationId xmlns:a16="http://schemas.microsoft.com/office/drawing/2014/main" id="{4482A28F-F967-BFD0-9C8E-AD5A0BE8CBF3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9762027" y="1907599"/>
            <a:ext cx="540000" cy="0"/>
          </a:xfrm>
          <a:prstGeom prst="line">
            <a:avLst/>
          </a:prstGeom>
          <a:noFill/>
          <a:ln w="28575">
            <a:solidFill>
              <a:srgbClr val="1D1D1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" name="TextBox 15">
            <a:extLst>
              <a:ext uri="{FF2B5EF4-FFF2-40B4-BE49-F238E27FC236}">
                <a16:creationId xmlns:a16="http://schemas.microsoft.com/office/drawing/2014/main" id="{ED52E6AA-26A0-A75D-ABF8-1741DF06BD8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404218" y="1179082"/>
            <a:ext cx="714351" cy="205501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7" name="直接连接符 98">
            <a:extLst>
              <a:ext uri="{FF2B5EF4-FFF2-40B4-BE49-F238E27FC236}">
                <a16:creationId xmlns:a16="http://schemas.microsoft.com/office/drawing/2014/main" id="{DBF0FE6F-3AE1-21FB-E850-EE5B96455D69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V="1">
            <a:off x="9762027" y="1265861"/>
            <a:ext cx="54000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9" name="TextBox 15">
            <a:extLst>
              <a:ext uri="{FF2B5EF4-FFF2-40B4-BE49-F238E27FC236}">
                <a16:creationId xmlns:a16="http://schemas.microsoft.com/office/drawing/2014/main" id="{79D35F5C-B219-4C6B-6322-657D11CFF16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404218" y="2038941"/>
            <a:ext cx="108319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0" name="直接连接符 98">
            <a:extLst>
              <a:ext uri="{FF2B5EF4-FFF2-40B4-BE49-F238E27FC236}">
                <a16:creationId xmlns:a16="http://schemas.microsoft.com/office/drawing/2014/main" id="{01C882CE-E9A9-83CD-4A6A-5C53183E13E9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9762027" y="2120269"/>
            <a:ext cx="540000" cy="159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1" name="TextBox 15">
            <a:extLst>
              <a:ext uri="{FF2B5EF4-FFF2-40B4-BE49-F238E27FC236}">
                <a16:creationId xmlns:a16="http://schemas.microsoft.com/office/drawing/2014/main" id="{589CBF44-D29E-4524-74EA-4535F1B4E56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404218" y="2253972"/>
            <a:ext cx="1089603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2" name="直接连接符 98">
            <a:extLst>
              <a:ext uri="{FF2B5EF4-FFF2-40B4-BE49-F238E27FC236}">
                <a16:creationId xmlns:a16="http://schemas.microsoft.com/office/drawing/2014/main" id="{47FCB384-F6A4-60B7-29ED-3C6977738F3D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9762027" y="2334536"/>
            <a:ext cx="540000" cy="159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3" name="直接连接符 98">
            <a:extLst>
              <a:ext uri="{FF2B5EF4-FFF2-40B4-BE49-F238E27FC236}">
                <a16:creationId xmlns:a16="http://schemas.microsoft.com/office/drawing/2014/main" id="{40D77BDF-D66B-F7EC-5481-92796926B361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 flipV="1">
            <a:off x="9762027" y="2548802"/>
            <a:ext cx="540000" cy="5856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5" name="TextBox 15">
            <a:extLst>
              <a:ext uri="{FF2B5EF4-FFF2-40B4-BE49-F238E27FC236}">
                <a16:creationId xmlns:a16="http://schemas.microsoft.com/office/drawing/2014/main" id="{BA3FC91F-01A8-B77D-BCBF-EFA92E69C3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404218" y="2469002"/>
            <a:ext cx="109922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2048F3-BF20-37A8-2A77-84A4437A1B07}"/>
              </a:ext>
            </a:extLst>
          </p:cNvPr>
          <p:cNvSpPr txBox="1"/>
          <p:nvPr/>
        </p:nvSpPr>
        <p:spPr>
          <a:xfrm>
            <a:off x="7632749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BCC46E-B367-35BF-3922-3E506F149005}"/>
              </a:ext>
            </a:extLst>
          </p:cNvPr>
          <p:cNvSpPr txBox="1"/>
          <p:nvPr/>
        </p:nvSpPr>
        <p:spPr>
          <a:xfrm>
            <a:off x="4528701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A15D8B-E65A-4963-4865-CC33E15ECABB}"/>
              </a:ext>
            </a:extLst>
          </p:cNvPr>
          <p:cNvSpPr/>
          <p:nvPr/>
        </p:nvSpPr>
        <p:spPr>
          <a:xfrm>
            <a:off x="1058286" y="4999171"/>
            <a:ext cx="2394187" cy="1088353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E41D69-09A3-52CA-7F87-B620DD39AB9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856945" y="1039471"/>
            <a:ext cx="1313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Border Leaf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cxnSp>
        <p:nvCxnSpPr>
          <p:cNvPr id="11" name="直接连接符 229">
            <a:extLst>
              <a:ext uri="{FF2B5EF4-FFF2-40B4-BE49-F238E27FC236}">
                <a16:creationId xmlns:a16="http://schemas.microsoft.com/office/drawing/2014/main" id="{40C188C2-D4B9-CA25-4086-715303BF8F9C}"/>
              </a:ext>
            </a:extLst>
          </p:cNvPr>
          <p:cNvCxnSpPr>
            <a:cxnSpLocks/>
            <a:stCxn id="48" idx="2"/>
            <a:endCxn id="1144" idx="0"/>
          </p:cNvCxnSpPr>
          <p:nvPr>
            <p:custDataLst>
              <p:tags r:id="rId17"/>
            </p:custDataLst>
          </p:nvPr>
        </p:nvCxnSpPr>
        <p:spPr>
          <a:xfrm flipH="1">
            <a:off x="4899142" y="2228644"/>
            <a:ext cx="1226021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" name="直接连接符 230">
            <a:extLst>
              <a:ext uri="{FF2B5EF4-FFF2-40B4-BE49-F238E27FC236}">
                <a16:creationId xmlns:a16="http://schemas.microsoft.com/office/drawing/2014/main" id="{BE2EA5B1-2D6B-FC21-A5AD-ABA25742AD94}"/>
              </a:ext>
            </a:extLst>
          </p:cNvPr>
          <p:cNvCxnSpPr>
            <a:cxnSpLocks/>
            <a:stCxn id="47" idx="2"/>
            <a:endCxn id="1144" idx="0"/>
          </p:cNvCxnSpPr>
          <p:nvPr>
            <p:custDataLst>
              <p:tags r:id="rId18"/>
            </p:custDataLst>
          </p:nvPr>
        </p:nvCxnSpPr>
        <p:spPr>
          <a:xfrm flipH="1">
            <a:off x="4899142" y="2228644"/>
            <a:ext cx="1915606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" name="直接连接符 231">
            <a:extLst>
              <a:ext uri="{FF2B5EF4-FFF2-40B4-BE49-F238E27FC236}">
                <a16:creationId xmlns:a16="http://schemas.microsoft.com/office/drawing/2014/main" id="{6C754EFD-8696-5118-E5EC-F46FDE072222}"/>
              </a:ext>
            </a:extLst>
          </p:cNvPr>
          <p:cNvCxnSpPr>
            <a:cxnSpLocks/>
            <a:stCxn id="47" idx="2"/>
            <a:endCxn id="1145" idx="0"/>
          </p:cNvCxnSpPr>
          <p:nvPr>
            <p:custDataLst>
              <p:tags r:id="rId19"/>
            </p:custDataLst>
          </p:nvPr>
        </p:nvCxnSpPr>
        <p:spPr>
          <a:xfrm flipH="1">
            <a:off x="5395297" y="2228644"/>
            <a:ext cx="1419451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" name="直接连接符 232">
            <a:extLst>
              <a:ext uri="{FF2B5EF4-FFF2-40B4-BE49-F238E27FC236}">
                <a16:creationId xmlns:a16="http://schemas.microsoft.com/office/drawing/2014/main" id="{D2141694-5CBE-9D8B-1698-576C686C2581}"/>
              </a:ext>
            </a:extLst>
          </p:cNvPr>
          <p:cNvCxnSpPr>
            <a:cxnSpLocks/>
            <a:stCxn id="48" idx="2"/>
            <a:endCxn id="1145" idx="0"/>
          </p:cNvCxnSpPr>
          <p:nvPr>
            <p:custDataLst>
              <p:tags r:id="rId20"/>
            </p:custDataLst>
          </p:nvPr>
        </p:nvCxnSpPr>
        <p:spPr>
          <a:xfrm flipH="1">
            <a:off x="5395297" y="2228644"/>
            <a:ext cx="729866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5" name="直接连接符 233">
            <a:extLst>
              <a:ext uri="{FF2B5EF4-FFF2-40B4-BE49-F238E27FC236}">
                <a16:creationId xmlns:a16="http://schemas.microsoft.com/office/drawing/2014/main" id="{C38ADA98-ED02-759B-C396-958A61794BE3}"/>
              </a:ext>
            </a:extLst>
          </p:cNvPr>
          <p:cNvCxnSpPr>
            <a:cxnSpLocks/>
            <a:stCxn id="1144" idx="2"/>
            <a:endCxn id="1036" idx="0"/>
          </p:cNvCxnSpPr>
          <p:nvPr>
            <p:custDataLst>
              <p:tags r:id="rId21"/>
            </p:custDataLst>
          </p:nvPr>
        </p:nvCxnSpPr>
        <p:spPr>
          <a:xfrm>
            <a:off x="4899142" y="3190944"/>
            <a:ext cx="272875" cy="612665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234">
            <a:extLst>
              <a:ext uri="{FF2B5EF4-FFF2-40B4-BE49-F238E27FC236}">
                <a16:creationId xmlns:a16="http://schemas.microsoft.com/office/drawing/2014/main" id="{CF728F4F-8CA9-AE8C-C726-1B8D8E7292E9}"/>
              </a:ext>
            </a:extLst>
          </p:cNvPr>
          <p:cNvCxnSpPr>
            <a:cxnSpLocks/>
            <a:stCxn id="1145" idx="2"/>
            <a:endCxn id="1036" idx="0"/>
          </p:cNvCxnSpPr>
          <p:nvPr>
            <p:custDataLst>
              <p:tags r:id="rId22"/>
            </p:custDataLst>
          </p:nvPr>
        </p:nvCxnSpPr>
        <p:spPr>
          <a:xfrm flipH="1">
            <a:off x="5172017" y="3189049"/>
            <a:ext cx="223280" cy="61456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235">
            <a:extLst>
              <a:ext uri="{FF2B5EF4-FFF2-40B4-BE49-F238E27FC236}">
                <a16:creationId xmlns:a16="http://schemas.microsoft.com/office/drawing/2014/main" id="{7027EF16-3942-17F5-2B47-4BB6CDCED69F}"/>
              </a:ext>
            </a:extLst>
          </p:cNvPr>
          <p:cNvCxnSpPr>
            <a:stCxn id="1104" idx="0"/>
            <a:endCxn id="21" idx="2"/>
          </p:cNvCxnSpPr>
          <p:nvPr>
            <p:custDataLst>
              <p:tags r:id="rId23"/>
            </p:custDataLst>
          </p:nvPr>
        </p:nvCxnSpPr>
        <p:spPr bwMode="auto">
          <a:xfrm flipV="1">
            <a:off x="5904210" y="4569771"/>
            <a:ext cx="22515" cy="685806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236">
            <a:extLst>
              <a:ext uri="{FF2B5EF4-FFF2-40B4-BE49-F238E27FC236}">
                <a16:creationId xmlns:a16="http://schemas.microsoft.com/office/drawing/2014/main" id="{63EF5E5D-FD68-D346-22CB-5FDADB0B0697}"/>
              </a:ext>
            </a:extLst>
          </p:cNvPr>
          <p:cNvCxnSpPr>
            <a:stCxn id="1103" idx="0"/>
          </p:cNvCxnSpPr>
          <p:nvPr>
            <p:custDataLst>
              <p:tags r:id="rId24"/>
            </p:custDataLst>
          </p:nvPr>
        </p:nvCxnSpPr>
        <p:spPr bwMode="auto">
          <a:xfrm flipV="1">
            <a:off x="4171517" y="4571836"/>
            <a:ext cx="1762057" cy="69733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5">
            <a:extLst>
              <a:ext uri="{FF2B5EF4-FFF2-40B4-BE49-F238E27FC236}">
                <a16:creationId xmlns:a16="http://schemas.microsoft.com/office/drawing/2014/main" id="{22356FD9-82D8-3AE5-3743-096B26CB359F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3965876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514D7D39-E1E7-660F-C85E-1B143C8428CC}"/>
              </a:ext>
            </a:extLst>
          </p:cNvPr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202447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1E2B939A-029F-8247-5F99-09BBA1FC9A85}"/>
              </a:ext>
            </a:extLst>
          </p:cNvPr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45051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400625C-C1EA-68E4-8B70-09D58722F9F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3645959" y="3846983"/>
            <a:ext cx="2841877" cy="880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连接符 242">
            <a:extLst>
              <a:ext uri="{FF2B5EF4-FFF2-40B4-BE49-F238E27FC236}">
                <a16:creationId xmlns:a16="http://schemas.microsoft.com/office/drawing/2014/main" id="{2034EE1B-C6BE-A10D-4526-894CCC3EB188}"/>
              </a:ext>
            </a:extLst>
          </p:cNvPr>
          <p:cNvCxnSpPr>
            <a:cxnSpLocks/>
            <a:stCxn id="48" idx="2"/>
            <a:endCxn id="1152" idx="0"/>
          </p:cNvCxnSpPr>
          <p:nvPr>
            <p:custDataLst>
              <p:tags r:id="rId29"/>
            </p:custDataLst>
          </p:nvPr>
        </p:nvCxnSpPr>
        <p:spPr>
          <a:xfrm flipH="1">
            <a:off x="3352923" y="2228644"/>
            <a:ext cx="2772240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5" name="直接连接符 243">
            <a:extLst>
              <a:ext uri="{FF2B5EF4-FFF2-40B4-BE49-F238E27FC236}">
                <a16:creationId xmlns:a16="http://schemas.microsoft.com/office/drawing/2014/main" id="{DB52D2FF-5CEE-D7D9-4712-3C16EAA98999}"/>
              </a:ext>
            </a:extLst>
          </p:cNvPr>
          <p:cNvCxnSpPr>
            <a:cxnSpLocks/>
            <a:stCxn id="47" idx="2"/>
            <a:endCxn id="1152" idx="0"/>
          </p:cNvCxnSpPr>
          <p:nvPr>
            <p:custDataLst>
              <p:tags r:id="rId30"/>
            </p:custDataLst>
          </p:nvPr>
        </p:nvCxnSpPr>
        <p:spPr>
          <a:xfrm flipH="1">
            <a:off x="3352923" y="2228644"/>
            <a:ext cx="3461825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6" name="直接连接符 244">
            <a:extLst>
              <a:ext uri="{FF2B5EF4-FFF2-40B4-BE49-F238E27FC236}">
                <a16:creationId xmlns:a16="http://schemas.microsoft.com/office/drawing/2014/main" id="{19EE954E-886E-51C8-ACB4-BB65561BA776}"/>
              </a:ext>
            </a:extLst>
          </p:cNvPr>
          <p:cNvCxnSpPr>
            <a:cxnSpLocks/>
            <a:stCxn id="41" idx="2"/>
            <a:endCxn id="1167" idx="0"/>
          </p:cNvCxnSpPr>
          <p:nvPr>
            <p:custDataLst>
              <p:tags r:id="rId31"/>
            </p:custDataLst>
          </p:nvPr>
        </p:nvCxnSpPr>
        <p:spPr>
          <a:xfrm flipH="1">
            <a:off x="2322094" y="1590384"/>
            <a:ext cx="440618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7" name="直接连接符 245">
            <a:extLst>
              <a:ext uri="{FF2B5EF4-FFF2-40B4-BE49-F238E27FC236}">
                <a16:creationId xmlns:a16="http://schemas.microsoft.com/office/drawing/2014/main" id="{A542627A-2A10-0A0C-83B6-1AFAF316315B}"/>
              </a:ext>
            </a:extLst>
          </p:cNvPr>
          <p:cNvCxnSpPr>
            <a:cxnSpLocks/>
            <a:stCxn id="40" idx="2"/>
            <a:endCxn id="1166" idx="0"/>
          </p:cNvCxnSpPr>
          <p:nvPr>
            <p:custDataLst>
              <p:tags r:id="rId32"/>
            </p:custDataLst>
          </p:nvPr>
        </p:nvCxnSpPr>
        <p:spPr>
          <a:xfrm flipH="1">
            <a:off x="1361586" y="1590384"/>
            <a:ext cx="482933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8" name="直接连接符 246">
            <a:extLst>
              <a:ext uri="{FF2B5EF4-FFF2-40B4-BE49-F238E27FC236}">
                <a16:creationId xmlns:a16="http://schemas.microsoft.com/office/drawing/2014/main" id="{7BADA344-C6DF-1695-B175-A10A977FF70C}"/>
              </a:ext>
            </a:extLst>
          </p:cNvPr>
          <p:cNvCxnSpPr>
            <a:cxnSpLocks/>
            <a:stCxn id="47" idx="2"/>
            <a:endCxn id="1153" idx="0"/>
          </p:cNvCxnSpPr>
          <p:nvPr>
            <p:custDataLst>
              <p:tags r:id="rId33"/>
            </p:custDataLst>
          </p:nvPr>
        </p:nvCxnSpPr>
        <p:spPr>
          <a:xfrm flipH="1">
            <a:off x="3797378" y="2228644"/>
            <a:ext cx="3017370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9" name="直接连接符 247">
            <a:extLst>
              <a:ext uri="{FF2B5EF4-FFF2-40B4-BE49-F238E27FC236}">
                <a16:creationId xmlns:a16="http://schemas.microsoft.com/office/drawing/2014/main" id="{7C85713C-3DF4-0E68-29C0-091E9197C822}"/>
              </a:ext>
            </a:extLst>
          </p:cNvPr>
          <p:cNvCxnSpPr>
            <a:cxnSpLocks/>
            <a:stCxn id="48" idx="2"/>
            <a:endCxn id="1153" idx="0"/>
          </p:cNvCxnSpPr>
          <p:nvPr>
            <p:custDataLst>
              <p:tags r:id="rId34"/>
            </p:custDataLst>
          </p:nvPr>
        </p:nvCxnSpPr>
        <p:spPr>
          <a:xfrm flipH="1">
            <a:off x="3797378" y="2228644"/>
            <a:ext cx="2327785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DA30DF7C-C665-8E63-24C1-A6D53DC71CA0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433163" y="1410384"/>
            <a:ext cx="274566" cy="180000"/>
          </a:xfrm>
          <a:prstGeom prst="rect">
            <a:avLst/>
          </a:prstGeom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4275541-B242-7811-B437-057CEB62955D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195598" y="1410384"/>
            <a:ext cx="274566" cy="180000"/>
          </a:xfrm>
          <a:prstGeom prst="rect">
            <a:avLst/>
          </a:prstGeom>
          <a:ln>
            <a:noFill/>
          </a:ln>
        </p:spPr>
      </p:pic>
      <p:cxnSp>
        <p:nvCxnSpPr>
          <p:cNvPr id="33" name="直接连接符 250">
            <a:extLst>
              <a:ext uri="{FF2B5EF4-FFF2-40B4-BE49-F238E27FC236}">
                <a16:creationId xmlns:a16="http://schemas.microsoft.com/office/drawing/2014/main" id="{DE4F4E1A-ECA5-518A-A817-B9E839DC22CD}"/>
              </a:ext>
            </a:extLst>
          </p:cNvPr>
          <p:cNvCxnSpPr>
            <a:cxnSpLocks/>
            <a:stCxn id="40" idx="1"/>
            <a:endCxn id="31" idx="3"/>
          </p:cNvCxnSpPr>
          <p:nvPr>
            <p:custDataLst>
              <p:tags r:id="rId37"/>
            </p:custDataLst>
          </p:nvPr>
        </p:nvCxnSpPr>
        <p:spPr>
          <a:xfrm flipH="1">
            <a:off x="5707729" y="1500384"/>
            <a:ext cx="35347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34" name="直接连接符 251">
            <a:extLst>
              <a:ext uri="{FF2B5EF4-FFF2-40B4-BE49-F238E27FC236}">
                <a16:creationId xmlns:a16="http://schemas.microsoft.com/office/drawing/2014/main" id="{16C7BEDE-6270-C71D-4BF2-196439CF0FEF}"/>
              </a:ext>
            </a:extLst>
          </p:cNvPr>
          <p:cNvCxnSpPr>
            <a:cxnSpLocks/>
            <a:stCxn id="32" idx="1"/>
            <a:endCxn id="41" idx="3"/>
          </p:cNvCxnSpPr>
          <p:nvPr>
            <p:custDataLst>
              <p:tags r:id="rId38"/>
            </p:custDataLst>
          </p:nvPr>
        </p:nvCxnSpPr>
        <p:spPr>
          <a:xfrm flipH="1">
            <a:off x="6858000" y="1500384"/>
            <a:ext cx="337598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FF94EDC-0F69-A570-E358-2617806B0736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5187798" y="1146426"/>
            <a:ext cx="724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7A4FC8-7550-8AF6-A6A5-DED99379C5C0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 flipH="1">
            <a:off x="7000369" y="1154231"/>
            <a:ext cx="715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cxnSp>
        <p:nvCxnSpPr>
          <p:cNvPr id="37" name="直接连接符 254">
            <a:extLst>
              <a:ext uri="{FF2B5EF4-FFF2-40B4-BE49-F238E27FC236}">
                <a16:creationId xmlns:a16="http://schemas.microsoft.com/office/drawing/2014/main" id="{B3CD5188-163B-25CD-4C2F-5275BAF1C3E8}"/>
              </a:ext>
            </a:extLst>
          </p:cNvPr>
          <p:cNvCxnSpPr>
            <a:cxnSpLocks/>
            <a:stCxn id="1136" idx="0"/>
            <a:endCxn id="1089" idx="2"/>
          </p:cNvCxnSpPr>
          <p:nvPr>
            <p:custDataLst>
              <p:tags r:id="rId41"/>
            </p:custDataLst>
          </p:nvPr>
        </p:nvCxnSpPr>
        <p:spPr>
          <a:xfrm flipH="1" flipV="1">
            <a:off x="7307671" y="4108063"/>
            <a:ext cx="1558959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255">
            <a:extLst>
              <a:ext uri="{FF2B5EF4-FFF2-40B4-BE49-F238E27FC236}">
                <a16:creationId xmlns:a16="http://schemas.microsoft.com/office/drawing/2014/main" id="{600CD3F0-1B70-4AF1-D6B2-8785E5133B94}"/>
              </a:ext>
            </a:extLst>
          </p:cNvPr>
          <p:cNvCxnSpPr>
            <a:cxnSpLocks/>
            <a:stCxn id="1089" idx="2"/>
            <a:endCxn id="1140" idx="0"/>
          </p:cNvCxnSpPr>
          <p:nvPr>
            <p:custDataLst>
              <p:tags r:id="rId42"/>
            </p:custDataLst>
          </p:nvPr>
        </p:nvCxnSpPr>
        <p:spPr>
          <a:xfrm>
            <a:off x="7307671" y="4108063"/>
            <a:ext cx="2151953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EFBADCD8-6986-8D53-580E-0367C62B2C3D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199" y="1410384"/>
            <a:ext cx="259443" cy="180000"/>
          </a:xfrm>
          <a:prstGeom prst="rect">
            <a:avLst/>
          </a:prstGeom>
          <a:ln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2251908-0796-FDDC-9B22-5C4D0C217B0B}"/>
              </a:ext>
            </a:extLst>
          </p:cNvPr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557" y="1410384"/>
            <a:ext cx="259443" cy="180000"/>
          </a:xfrm>
          <a:prstGeom prst="rect">
            <a:avLst/>
          </a:prstGeom>
          <a:ln>
            <a:noFill/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B5A04499-73BB-7973-5D37-C9B5F3BA2525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5882519" y="1301029"/>
            <a:ext cx="1157524" cy="39389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连接符 260">
            <a:extLst>
              <a:ext uri="{FF2B5EF4-FFF2-40B4-BE49-F238E27FC236}">
                <a16:creationId xmlns:a16="http://schemas.microsoft.com/office/drawing/2014/main" id="{91AED1E5-DC5B-8BD6-13C1-392A1BDBC83B}"/>
              </a:ext>
            </a:extLst>
          </p:cNvPr>
          <p:cNvCxnSpPr>
            <a:cxnSpLocks/>
            <a:stCxn id="41" idx="2"/>
            <a:endCxn id="48" idx="0"/>
          </p:cNvCxnSpPr>
          <p:nvPr>
            <p:custDataLst>
              <p:tags r:id="rId46"/>
            </p:custDataLst>
          </p:nvPr>
        </p:nvCxnSpPr>
        <p:spPr>
          <a:xfrm flipH="1">
            <a:off x="6125163" y="1590384"/>
            <a:ext cx="603116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直接连接符 261">
            <a:extLst>
              <a:ext uri="{FF2B5EF4-FFF2-40B4-BE49-F238E27FC236}">
                <a16:creationId xmlns:a16="http://schemas.microsoft.com/office/drawing/2014/main" id="{AB9B8677-B0CD-88C7-9641-4FCDCD135521}"/>
              </a:ext>
            </a:extLst>
          </p:cNvPr>
          <p:cNvCxnSpPr>
            <a:cxnSpLocks/>
            <a:stCxn id="48" idx="0"/>
            <a:endCxn id="40" idx="2"/>
          </p:cNvCxnSpPr>
          <p:nvPr>
            <p:custDataLst>
              <p:tags r:id="rId47"/>
            </p:custDataLst>
          </p:nvPr>
        </p:nvCxnSpPr>
        <p:spPr>
          <a:xfrm flipV="1">
            <a:off x="6125163" y="1590384"/>
            <a:ext cx="65758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5" name="直接连接符 262">
            <a:extLst>
              <a:ext uri="{FF2B5EF4-FFF2-40B4-BE49-F238E27FC236}">
                <a16:creationId xmlns:a16="http://schemas.microsoft.com/office/drawing/2014/main" id="{4E699256-E280-232B-B52F-63419A229115}"/>
              </a:ext>
            </a:extLst>
          </p:cNvPr>
          <p:cNvCxnSpPr>
            <a:cxnSpLocks/>
            <a:stCxn id="47" idx="0"/>
            <a:endCxn id="40" idx="2"/>
          </p:cNvCxnSpPr>
          <p:nvPr>
            <p:custDataLst>
              <p:tags r:id="rId48"/>
            </p:custDataLst>
          </p:nvPr>
        </p:nvCxnSpPr>
        <p:spPr>
          <a:xfrm flipH="1" flipV="1">
            <a:off x="6190921" y="1590384"/>
            <a:ext cx="623827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直接连接符 263">
            <a:extLst>
              <a:ext uri="{FF2B5EF4-FFF2-40B4-BE49-F238E27FC236}">
                <a16:creationId xmlns:a16="http://schemas.microsoft.com/office/drawing/2014/main" id="{2D963390-129E-29AB-782F-43A90E1AF3E4}"/>
              </a:ext>
            </a:extLst>
          </p:cNvPr>
          <p:cNvCxnSpPr>
            <a:cxnSpLocks/>
            <a:stCxn id="47" idx="0"/>
            <a:endCxn id="41" idx="2"/>
          </p:cNvCxnSpPr>
          <p:nvPr>
            <p:custDataLst>
              <p:tags r:id="rId49"/>
            </p:custDataLst>
          </p:nvPr>
        </p:nvCxnSpPr>
        <p:spPr>
          <a:xfrm flipH="1" flipV="1">
            <a:off x="6728279" y="1590384"/>
            <a:ext cx="86469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5B3A90AE-EAC8-E7E9-1C76-77C11697E0DB}"/>
              </a:ext>
            </a:extLst>
          </p:cNvPr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679" y="2048644"/>
            <a:ext cx="264138" cy="180000"/>
          </a:xfrm>
          <a:prstGeom prst="rect">
            <a:avLst/>
          </a:prstGeom>
          <a:ln>
            <a:noFill/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42B9531-CFB5-63AD-B131-D569EA75A9F6}"/>
              </a:ext>
            </a:extLst>
          </p:cNvPr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094" y="2048644"/>
            <a:ext cx="264138" cy="180000"/>
          </a:xfrm>
          <a:prstGeom prst="rect">
            <a:avLst/>
          </a:prstGeom>
          <a:ln>
            <a:noFill/>
          </a:ln>
        </p:spPr>
      </p:pic>
      <p:sp>
        <p:nvSpPr>
          <p:cNvPr id="1168" name="矩形 1167">
            <a:extLst>
              <a:ext uri="{FF2B5EF4-FFF2-40B4-BE49-F238E27FC236}">
                <a16:creationId xmlns:a16="http://schemas.microsoft.com/office/drawing/2014/main" id="{FB7F370D-CE9D-C149-279B-BB65685C8CA1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911174" y="2505643"/>
            <a:ext cx="1838178" cy="101153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69" name="文本框 1168">
            <a:extLst>
              <a:ext uri="{FF2B5EF4-FFF2-40B4-BE49-F238E27FC236}">
                <a16:creationId xmlns:a16="http://schemas.microsoft.com/office/drawing/2014/main" id="{D3323631-9F3D-1B2C-B6E4-F1F2CDCD92CE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1008122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带内管理区</a:t>
            </a:r>
          </a:p>
        </p:txBody>
      </p:sp>
      <p:pic>
        <p:nvPicPr>
          <p:cNvPr id="1170" name="图片 1169">
            <a:extLst>
              <a:ext uri="{FF2B5EF4-FFF2-40B4-BE49-F238E27FC236}">
                <a16:creationId xmlns:a16="http://schemas.microsoft.com/office/drawing/2014/main" id="{FAEC4F28-13F5-2F88-0C76-587860456082}"/>
              </a:ext>
            </a:extLst>
          </p:cNvPr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11" y="3138051"/>
            <a:ext cx="262723" cy="180000"/>
          </a:xfrm>
          <a:prstGeom prst="rect">
            <a:avLst/>
          </a:prstGeom>
          <a:ln>
            <a:noFill/>
          </a:ln>
        </p:spPr>
      </p:pic>
      <p:pic>
        <p:nvPicPr>
          <p:cNvPr id="1171" name="图片 1170">
            <a:extLst>
              <a:ext uri="{FF2B5EF4-FFF2-40B4-BE49-F238E27FC236}">
                <a16:creationId xmlns:a16="http://schemas.microsoft.com/office/drawing/2014/main" id="{5CBD6158-5B08-58C2-73CE-7250F18FF212}"/>
              </a:ext>
            </a:extLst>
          </p:cNvPr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84" y="3138051"/>
            <a:ext cx="262724" cy="180000"/>
          </a:xfrm>
          <a:prstGeom prst="rect">
            <a:avLst/>
          </a:prstGeom>
          <a:ln>
            <a:noFill/>
          </a:ln>
        </p:spPr>
      </p:pic>
      <p:pic>
        <p:nvPicPr>
          <p:cNvPr id="1166" name="图片 1165">
            <a:extLst>
              <a:ext uri="{FF2B5EF4-FFF2-40B4-BE49-F238E27FC236}">
                <a16:creationId xmlns:a16="http://schemas.microsoft.com/office/drawing/2014/main" id="{E519B6B4-4171-D82E-E07C-E65B57775B3F}"/>
              </a:ext>
            </a:extLst>
          </p:cNvPr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79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67" name="图片 1166">
            <a:extLst>
              <a:ext uri="{FF2B5EF4-FFF2-40B4-BE49-F238E27FC236}">
                <a16:creationId xmlns:a16="http://schemas.microsoft.com/office/drawing/2014/main" id="{56EB30A0-FB74-1207-9934-A1936781C247}"/>
              </a:ext>
            </a:extLst>
          </p:cNvPr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487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56" name="图片 1155">
            <a:extLst>
              <a:ext uri="{FF2B5EF4-FFF2-40B4-BE49-F238E27FC236}">
                <a16:creationId xmlns:a16="http://schemas.microsoft.com/office/drawing/2014/main" id="{0C09DBE5-841E-BE91-77D9-809E434BEF44}"/>
              </a:ext>
            </a:extLst>
          </p:cNvPr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092" y="3138051"/>
            <a:ext cx="262725" cy="180000"/>
          </a:xfrm>
          <a:prstGeom prst="rect">
            <a:avLst/>
          </a:prstGeom>
          <a:ln>
            <a:noFill/>
          </a:ln>
        </p:spPr>
      </p:pic>
      <p:cxnSp>
        <p:nvCxnSpPr>
          <p:cNvPr id="1160" name="直接连接符 418">
            <a:extLst>
              <a:ext uri="{FF2B5EF4-FFF2-40B4-BE49-F238E27FC236}">
                <a16:creationId xmlns:a16="http://schemas.microsoft.com/office/drawing/2014/main" id="{3B14A1E2-6F15-04CA-E172-F783885F782E}"/>
              </a:ext>
            </a:extLst>
          </p:cNvPr>
          <p:cNvCxnSpPr>
            <a:cxnSpLocks/>
            <a:stCxn id="1167" idx="2"/>
            <a:endCxn id="1156" idx="0"/>
          </p:cNvCxnSpPr>
          <p:nvPr>
            <p:custDataLst>
              <p:tags r:id="rId59"/>
            </p:custDataLst>
          </p:nvPr>
        </p:nvCxnSpPr>
        <p:spPr>
          <a:xfrm flipH="1">
            <a:off x="2103455" y="2866137"/>
            <a:ext cx="218639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1" name="直接连接符 419">
            <a:extLst>
              <a:ext uri="{FF2B5EF4-FFF2-40B4-BE49-F238E27FC236}">
                <a16:creationId xmlns:a16="http://schemas.microsoft.com/office/drawing/2014/main" id="{2DDDAB34-1912-8F70-2E19-08DF1C3FC731}"/>
              </a:ext>
            </a:extLst>
          </p:cNvPr>
          <p:cNvCxnSpPr>
            <a:cxnSpLocks/>
            <a:stCxn id="1166" idx="2"/>
            <a:endCxn id="1171" idx="0"/>
          </p:cNvCxnSpPr>
          <p:nvPr>
            <p:custDataLst>
              <p:tags r:id="rId60"/>
            </p:custDataLst>
          </p:nvPr>
        </p:nvCxnSpPr>
        <p:spPr>
          <a:xfrm>
            <a:off x="1361586" y="2866137"/>
            <a:ext cx="231760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2" name="直接连接符 420">
            <a:extLst>
              <a:ext uri="{FF2B5EF4-FFF2-40B4-BE49-F238E27FC236}">
                <a16:creationId xmlns:a16="http://schemas.microsoft.com/office/drawing/2014/main" id="{22F3EFBB-DE6F-CBC4-41A9-EC0E228A17F4}"/>
              </a:ext>
            </a:extLst>
          </p:cNvPr>
          <p:cNvCxnSpPr>
            <a:cxnSpLocks/>
            <a:stCxn id="1166" idx="2"/>
            <a:endCxn id="1170" idx="0"/>
          </p:cNvCxnSpPr>
          <p:nvPr>
            <p:custDataLst>
              <p:tags r:id="rId61"/>
            </p:custDataLst>
          </p:nvPr>
        </p:nvCxnSpPr>
        <p:spPr>
          <a:xfrm flipH="1">
            <a:off x="1121373" y="2866137"/>
            <a:ext cx="240213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165" name="文本框 1164">
            <a:extLst>
              <a:ext uri="{FF2B5EF4-FFF2-40B4-BE49-F238E27FC236}">
                <a16:creationId xmlns:a16="http://schemas.microsoft.com/office/drawing/2014/main" id="{9D8766FB-26FA-08D1-16F4-4D9BCE97CAC5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1399034" y="2660478"/>
            <a:ext cx="896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汇聚交换机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417665-C4D9-4BE8-7B45-D50E8241BCC8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6975714" y="2051321"/>
            <a:ext cx="992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3765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 defTabSz="913399">
              <a:defRPr/>
            </a:pP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</a:rPr>
              <a:t>业务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</a:rPr>
              <a:t>Spine</a:t>
            </a:r>
            <a:endParaRPr lang="zh-CN" altLang="en-US" sz="1000" kern="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51" name="直接连接符 268">
            <a:extLst>
              <a:ext uri="{FF2B5EF4-FFF2-40B4-BE49-F238E27FC236}">
                <a16:creationId xmlns:a16="http://schemas.microsoft.com/office/drawing/2014/main" id="{49F5DD3D-DCF1-4758-59C6-368438AF5051}"/>
              </a:ext>
            </a:extLst>
          </p:cNvPr>
          <p:cNvCxnSpPr>
            <a:cxnSpLocks/>
            <a:stCxn id="1135" idx="0"/>
            <a:endCxn id="22" idx="2"/>
          </p:cNvCxnSpPr>
          <p:nvPr>
            <p:custDataLst>
              <p:tags r:id="rId64"/>
            </p:custDataLst>
          </p:nvPr>
        </p:nvCxnSpPr>
        <p:spPr>
          <a:xfrm flipH="1" flipV="1">
            <a:off x="5066898" y="4727159"/>
            <a:ext cx="3206738" cy="53495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269">
            <a:extLst>
              <a:ext uri="{FF2B5EF4-FFF2-40B4-BE49-F238E27FC236}">
                <a16:creationId xmlns:a16="http://schemas.microsoft.com/office/drawing/2014/main" id="{14B8D6B7-8E23-C120-7032-1BAE61ED71B4}"/>
              </a:ext>
            </a:extLst>
          </p:cNvPr>
          <p:cNvCxnSpPr>
            <a:cxnSpLocks/>
            <a:stCxn id="1141" idx="0"/>
            <a:endCxn id="22" idx="2"/>
          </p:cNvCxnSpPr>
          <p:nvPr>
            <p:custDataLst>
              <p:tags r:id="rId65"/>
            </p:custDataLst>
          </p:nvPr>
        </p:nvCxnSpPr>
        <p:spPr>
          <a:xfrm flipH="1" flipV="1">
            <a:off x="5066898" y="4727159"/>
            <a:ext cx="2616134" cy="53564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6" name="文本框 1145">
            <a:extLst>
              <a:ext uri="{FF2B5EF4-FFF2-40B4-BE49-F238E27FC236}">
                <a16:creationId xmlns:a16="http://schemas.microsoft.com/office/drawing/2014/main" id="{F2BF10D5-67B2-B010-6DBF-582206CD2587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3558985" y="3289610"/>
            <a:ext cx="908644" cy="2131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8" name="文本框 1147">
            <a:extLst>
              <a:ext uri="{FF2B5EF4-FFF2-40B4-BE49-F238E27FC236}">
                <a16:creationId xmlns:a16="http://schemas.microsoft.com/office/drawing/2014/main" id="{EDA3893B-C4BD-D2E1-35B3-A409543D056C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3024525" y="2604026"/>
            <a:ext cx="1111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推理管理业务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Leaf</a:t>
            </a:r>
          </a:p>
        </p:txBody>
      </p:sp>
      <p:grpSp>
        <p:nvGrpSpPr>
          <p:cNvPr id="1150" name="组合 1149">
            <a:extLst>
              <a:ext uri="{FF2B5EF4-FFF2-40B4-BE49-F238E27FC236}">
                <a16:creationId xmlns:a16="http://schemas.microsoft.com/office/drawing/2014/main" id="{5D0B94AF-FB53-1E45-D3AC-2185F533BC52}"/>
              </a:ext>
            </a:extLst>
          </p:cNvPr>
          <p:cNvGrpSpPr/>
          <p:nvPr/>
        </p:nvGrpSpPr>
        <p:grpSpPr>
          <a:xfrm>
            <a:off x="3233640" y="3005803"/>
            <a:ext cx="683021" cy="175155"/>
            <a:chOff x="2774267" y="4048913"/>
            <a:chExt cx="756682" cy="216522"/>
          </a:xfrm>
        </p:grpSpPr>
        <p:pic>
          <p:nvPicPr>
            <p:cNvPr id="1152" name="图片 1151">
              <a:extLst>
                <a:ext uri="{FF2B5EF4-FFF2-40B4-BE49-F238E27FC236}">
                  <a16:creationId xmlns:a16="http://schemas.microsoft.com/office/drawing/2014/main" id="{1A75BB31-3474-3A5D-3FCC-E49F78131BE9}"/>
                </a:ext>
              </a:extLst>
            </p:cNvPr>
            <p:cNvPicPr>
              <a:picLocks noChangeAspect="1"/>
            </p:cNvPicPr>
            <p:nvPr>
              <p:custDataLst>
                <p:tags r:id="rId157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4267" y="4048913"/>
              <a:ext cx="264294" cy="2160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3" name="图片 1152">
              <a:extLst>
                <a:ext uri="{FF2B5EF4-FFF2-40B4-BE49-F238E27FC236}">
                  <a16:creationId xmlns:a16="http://schemas.microsoft.com/office/drawing/2014/main" id="{CA6B1C7F-77F7-297C-51C4-5694ACF02E27}"/>
                </a:ext>
              </a:extLst>
            </p:cNvPr>
            <p:cNvPicPr>
              <a:picLocks noChangeAspect="1"/>
            </p:cNvPicPr>
            <p:nvPr>
              <p:custDataLst>
                <p:tags r:id="rId158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653" y="4049368"/>
              <a:ext cx="264296" cy="21606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54" name="直接连接符 271">
            <a:extLst>
              <a:ext uri="{FF2B5EF4-FFF2-40B4-BE49-F238E27FC236}">
                <a16:creationId xmlns:a16="http://schemas.microsoft.com/office/drawing/2014/main" id="{9A67BCBB-54AB-2590-7F62-6092DCE58542}"/>
              </a:ext>
            </a:extLst>
          </p:cNvPr>
          <p:cNvCxnSpPr>
            <a:cxnSpLocks/>
            <a:stCxn id="1152" idx="2"/>
            <a:endCxn id="1279" idx="0"/>
          </p:cNvCxnSpPr>
          <p:nvPr>
            <p:custDataLst>
              <p:tags r:id="rId68"/>
            </p:custDataLst>
          </p:nvPr>
        </p:nvCxnSpPr>
        <p:spPr>
          <a:xfrm flipH="1">
            <a:off x="2794224" y="3180590"/>
            <a:ext cx="558699" cy="1974258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272">
            <a:extLst>
              <a:ext uri="{FF2B5EF4-FFF2-40B4-BE49-F238E27FC236}">
                <a16:creationId xmlns:a16="http://schemas.microsoft.com/office/drawing/2014/main" id="{F96DB7F7-DF2E-4DD6-F09C-B3F45A8D71D2}"/>
              </a:ext>
            </a:extLst>
          </p:cNvPr>
          <p:cNvCxnSpPr>
            <a:cxnSpLocks/>
            <a:stCxn id="1153" idx="2"/>
            <a:endCxn id="1279" idx="0"/>
          </p:cNvCxnSpPr>
          <p:nvPr>
            <p:custDataLst>
              <p:tags r:id="rId69"/>
            </p:custDataLst>
          </p:nvPr>
        </p:nvCxnSpPr>
        <p:spPr>
          <a:xfrm flipH="1">
            <a:off x="2794224" y="3180958"/>
            <a:ext cx="1003154" cy="197389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9D14DFB-B73D-7F7A-DB42-D2B72323A2D6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4612455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3F554B9-5F89-52D5-8DCA-8906FB36FF26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5274336" y="3278755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EF4F8D6-D2A5-0787-1187-FD101390CDDA}"/>
              </a:ext>
            </a:extLst>
          </p:cNvPr>
          <p:cNvGrpSpPr/>
          <p:nvPr/>
        </p:nvGrpSpPr>
        <p:grpSpPr>
          <a:xfrm>
            <a:off x="4779357" y="3009049"/>
            <a:ext cx="735725" cy="181895"/>
            <a:chOff x="2767672" y="4060285"/>
            <a:chExt cx="690940" cy="223744"/>
          </a:xfrm>
        </p:grpSpPr>
        <p:pic>
          <p:nvPicPr>
            <p:cNvPr id="1144" name="图片 1143">
              <a:extLst>
                <a:ext uri="{FF2B5EF4-FFF2-40B4-BE49-F238E27FC236}">
                  <a16:creationId xmlns:a16="http://schemas.microsoft.com/office/drawing/2014/main" id="{BD171E8F-20CA-9AC6-AC7A-D7492F78C852}"/>
                </a:ext>
              </a:extLst>
            </p:cNvPr>
            <p:cNvPicPr>
              <a:picLocks noChangeAspect="1"/>
            </p:cNvPicPr>
            <p:nvPr>
              <p:custDataLst>
                <p:tags r:id="rId155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7672" y="4062617"/>
              <a:ext cx="224986" cy="2214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5" name="图片 1144">
              <a:extLst>
                <a:ext uri="{FF2B5EF4-FFF2-40B4-BE49-F238E27FC236}">
                  <a16:creationId xmlns:a16="http://schemas.microsoft.com/office/drawing/2014/main" id="{73908DCC-93B9-0461-C739-A1E875AA4148}"/>
                </a:ext>
              </a:extLst>
            </p:cNvPr>
            <p:cNvPicPr>
              <a:picLocks noChangeAspect="1"/>
            </p:cNvPicPr>
            <p:nvPr>
              <p:custDataLst>
                <p:tags r:id="rId156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625" y="4060285"/>
              <a:ext cx="224987" cy="22141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61" name="直接连接符 278">
            <a:extLst>
              <a:ext uri="{FF2B5EF4-FFF2-40B4-BE49-F238E27FC236}">
                <a16:creationId xmlns:a16="http://schemas.microsoft.com/office/drawing/2014/main" id="{0CCA2E0B-7F69-6F64-C404-7769072295F4}"/>
              </a:ext>
            </a:extLst>
          </p:cNvPr>
          <p:cNvCxnSpPr>
            <a:cxnSpLocks/>
            <a:stCxn id="1170" idx="2"/>
            <a:endCxn id="1091" idx="0"/>
          </p:cNvCxnSpPr>
          <p:nvPr>
            <p:custDataLst>
              <p:tags r:id="rId72"/>
            </p:custDataLst>
          </p:nvPr>
        </p:nvCxnSpPr>
        <p:spPr>
          <a:xfrm>
            <a:off x="1121373" y="3318051"/>
            <a:ext cx="574973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连接符 279">
            <a:extLst>
              <a:ext uri="{FF2B5EF4-FFF2-40B4-BE49-F238E27FC236}">
                <a16:creationId xmlns:a16="http://schemas.microsoft.com/office/drawing/2014/main" id="{8C984C09-9E47-A43F-F699-FFA3C580DB19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73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F7A5B21-7F9C-F579-EF40-7BEBEDF5B2B3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6765726" y="5100813"/>
            <a:ext cx="2988618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130" name="直接连接符 388">
            <a:extLst>
              <a:ext uri="{FF2B5EF4-FFF2-40B4-BE49-F238E27FC236}">
                <a16:creationId xmlns:a16="http://schemas.microsoft.com/office/drawing/2014/main" id="{7E3224BB-4FCC-1F78-9E09-90DB07BBA2E1}"/>
              </a:ext>
            </a:extLst>
          </p:cNvPr>
          <p:cNvCxnSpPr>
            <a:stCxn id="1137" idx="0"/>
            <a:endCxn id="1136" idx="2"/>
          </p:cNvCxnSpPr>
          <p:nvPr>
            <p:custDataLst>
              <p:tags r:id="rId75"/>
            </p:custDataLst>
          </p:nvPr>
        </p:nvCxnSpPr>
        <p:spPr bwMode="auto">
          <a:xfrm flipV="1">
            <a:off x="7878659" y="5403642"/>
            <a:ext cx="987971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1" name="直接连接符 389">
            <a:extLst>
              <a:ext uri="{FF2B5EF4-FFF2-40B4-BE49-F238E27FC236}">
                <a16:creationId xmlns:a16="http://schemas.microsoft.com/office/drawing/2014/main" id="{060790D0-ECAB-F6C9-0693-A6F41A830AD5}"/>
              </a:ext>
            </a:extLst>
          </p:cNvPr>
          <p:cNvCxnSpPr>
            <a:stCxn id="1138" idx="0"/>
            <a:endCxn id="1136" idx="2"/>
          </p:cNvCxnSpPr>
          <p:nvPr>
            <p:custDataLst>
              <p:tags r:id="rId76"/>
            </p:custDataLst>
          </p:nvPr>
        </p:nvCxnSpPr>
        <p:spPr bwMode="auto">
          <a:xfrm flipH="1" flipV="1">
            <a:off x="8866630" y="5403642"/>
            <a:ext cx="73848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2" name="文本框 1131">
            <a:extLst>
              <a:ext uri="{FF2B5EF4-FFF2-40B4-BE49-F238E27FC236}">
                <a16:creationId xmlns:a16="http://schemas.microsoft.com/office/drawing/2014/main" id="{51CE660A-01B3-F702-7991-C1E61A273DEE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6646211" y="5221750"/>
            <a:ext cx="893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33" name="直接连接符 391">
            <a:extLst>
              <a:ext uri="{FF2B5EF4-FFF2-40B4-BE49-F238E27FC236}">
                <a16:creationId xmlns:a16="http://schemas.microsoft.com/office/drawing/2014/main" id="{83E0DFCF-F232-1950-9703-1E9D837DF9B9}"/>
              </a:ext>
            </a:extLst>
          </p:cNvPr>
          <p:cNvCxnSpPr>
            <a:stCxn id="1137" idx="0"/>
            <a:endCxn id="1135" idx="2"/>
          </p:cNvCxnSpPr>
          <p:nvPr>
            <p:custDataLst>
              <p:tags r:id="rId78"/>
            </p:custDataLst>
          </p:nvPr>
        </p:nvCxnSpPr>
        <p:spPr bwMode="auto">
          <a:xfrm flipV="1">
            <a:off x="7878659" y="5403642"/>
            <a:ext cx="394977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4" name="直接连接符 392">
            <a:extLst>
              <a:ext uri="{FF2B5EF4-FFF2-40B4-BE49-F238E27FC236}">
                <a16:creationId xmlns:a16="http://schemas.microsoft.com/office/drawing/2014/main" id="{F1A32D5C-20D8-32CB-40E4-9C66D65BAF84}"/>
              </a:ext>
            </a:extLst>
          </p:cNvPr>
          <p:cNvCxnSpPr>
            <a:stCxn id="1138" idx="0"/>
            <a:endCxn id="1135" idx="2"/>
          </p:cNvCxnSpPr>
          <p:nvPr>
            <p:custDataLst>
              <p:tags r:id="rId79"/>
            </p:custDataLst>
          </p:nvPr>
        </p:nvCxnSpPr>
        <p:spPr bwMode="auto">
          <a:xfrm flipH="1" flipV="1">
            <a:off x="8273636" y="5403642"/>
            <a:ext cx="666842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35" name="Picture 148">
            <a:extLst>
              <a:ext uri="{FF2B5EF4-FFF2-40B4-BE49-F238E27FC236}">
                <a16:creationId xmlns:a16="http://schemas.microsoft.com/office/drawing/2014/main" id="{13C17AB3-6501-E4A8-5919-2306EE9CA02A}"/>
              </a:ext>
            </a:extLst>
          </p:cNvPr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245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" name="Picture 148">
            <a:extLst>
              <a:ext uri="{FF2B5EF4-FFF2-40B4-BE49-F238E27FC236}">
                <a16:creationId xmlns:a16="http://schemas.microsoft.com/office/drawing/2014/main" id="{89EC1000-4AF1-1F86-4986-74C0FDDB13D6}"/>
              </a:ext>
            </a:extLst>
          </p:cNvPr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1239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7" name="Picture 148">
            <a:extLst>
              <a:ext uri="{FF2B5EF4-FFF2-40B4-BE49-F238E27FC236}">
                <a16:creationId xmlns:a16="http://schemas.microsoft.com/office/drawing/2014/main" id="{E61E667A-55AD-C5B1-659A-1D9D2DB9B350}"/>
              </a:ext>
            </a:extLst>
          </p:cNvPr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2733" y="5681311"/>
            <a:ext cx="511852" cy="14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8" name="Picture 148">
            <a:extLst>
              <a:ext uri="{FF2B5EF4-FFF2-40B4-BE49-F238E27FC236}">
                <a16:creationId xmlns:a16="http://schemas.microsoft.com/office/drawing/2014/main" id="{3112EAFF-4062-992A-C773-67E878396166}"/>
              </a:ext>
            </a:extLst>
          </p:cNvPr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5087" y="5681310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9" name="文本框 1138">
            <a:extLst>
              <a:ext uri="{FF2B5EF4-FFF2-40B4-BE49-F238E27FC236}">
                <a16:creationId xmlns:a16="http://schemas.microsoft.com/office/drawing/2014/main" id="{453508A4-448B-4629-BCB5-03A9203E4722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6720359" y="5645216"/>
            <a:ext cx="846800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pic>
        <p:nvPicPr>
          <p:cNvPr id="1140" name="Picture 148">
            <a:extLst>
              <a:ext uri="{FF2B5EF4-FFF2-40B4-BE49-F238E27FC236}">
                <a16:creationId xmlns:a16="http://schemas.microsoft.com/office/drawing/2014/main" id="{8E793966-7BDA-D505-B508-75DB9CD282EE}"/>
              </a:ext>
            </a:extLst>
          </p:cNvPr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4233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1" name="Picture 148">
            <a:extLst>
              <a:ext uri="{FF2B5EF4-FFF2-40B4-BE49-F238E27FC236}">
                <a16:creationId xmlns:a16="http://schemas.microsoft.com/office/drawing/2014/main" id="{EB3BA5D1-69E2-1E39-279B-2BB08288D01E}"/>
              </a:ext>
            </a:extLst>
          </p:cNvPr>
          <p:cNvPicPr>
            <a:picLocks noChangeAspect="1"/>
          </p:cNvPicPr>
          <p:nvPr>
            <p:custDataLst>
              <p:tags r:id="rId86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0032" y="5262808"/>
            <a:ext cx="486000" cy="14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42" name="直接连接符 400">
            <a:extLst>
              <a:ext uri="{FF2B5EF4-FFF2-40B4-BE49-F238E27FC236}">
                <a16:creationId xmlns:a16="http://schemas.microsoft.com/office/drawing/2014/main" id="{9D0DC4D4-5B82-70CE-472B-EDCA0533FEDD}"/>
              </a:ext>
            </a:extLst>
          </p:cNvPr>
          <p:cNvCxnSpPr>
            <a:stCxn id="1138" idx="0"/>
            <a:endCxn id="1140" idx="2"/>
          </p:cNvCxnSpPr>
          <p:nvPr>
            <p:custDataLst>
              <p:tags r:id="rId87"/>
            </p:custDataLst>
          </p:nvPr>
        </p:nvCxnSpPr>
        <p:spPr bwMode="auto">
          <a:xfrm flipV="1">
            <a:off x="8940478" y="5403642"/>
            <a:ext cx="519146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3" name="直接连接符 401">
            <a:extLst>
              <a:ext uri="{FF2B5EF4-FFF2-40B4-BE49-F238E27FC236}">
                <a16:creationId xmlns:a16="http://schemas.microsoft.com/office/drawing/2014/main" id="{10453932-489C-7B8A-CCE3-83BD089A2470}"/>
              </a:ext>
            </a:extLst>
          </p:cNvPr>
          <p:cNvCxnSpPr>
            <a:stCxn id="1137" idx="0"/>
            <a:endCxn id="1141" idx="2"/>
          </p:cNvCxnSpPr>
          <p:nvPr>
            <p:custDataLst>
              <p:tags r:id="rId88"/>
            </p:custDataLst>
          </p:nvPr>
        </p:nvCxnSpPr>
        <p:spPr bwMode="auto">
          <a:xfrm flipH="1" flipV="1">
            <a:off x="7683032" y="5402953"/>
            <a:ext cx="195627" cy="27835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" name="直接连接符 282">
            <a:extLst>
              <a:ext uri="{FF2B5EF4-FFF2-40B4-BE49-F238E27FC236}">
                <a16:creationId xmlns:a16="http://schemas.microsoft.com/office/drawing/2014/main" id="{8505C1A5-50DE-87E8-C6BD-15032DE00F90}"/>
              </a:ext>
            </a:extLst>
          </p:cNvPr>
          <p:cNvCxnSpPr>
            <a:cxnSpLocks/>
            <a:stCxn id="1128" idx="2"/>
            <a:endCxn id="1090" idx="0"/>
          </p:cNvCxnSpPr>
          <p:nvPr>
            <p:custDataLst>
              <p:tags r:id="rId89"/>
            </p:custDataLst>
          </p:nvPr>
        </p:nvCxnSpPr>
        <p:spPr>
          <a:xfrm>
            <a:off x="8127504" y="3180532"/>
            <a:ext cx="1021123" cy="768436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8" name="矩形 1027">
            <a:extLst>
              <a:ext uri="{FF2B5EF4-FFF2-40B4-BE49-F238E27FC236}">
                <a16:creationId xmlns:a16="http://schemas.microsoft.com/office/drawing/2014/main" id="{F00613DE-5C2A-756B-3AA8-78B52014CC93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7804135" y="2905259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7EB41B50-C645-CCF9-AC40-32999B4156B7}"/>
              </a:ext>
            </a:extLst>
          </p:cNvPr>
          <p:cNvSpPr txBox="1"/>
          <p:nvPr>
            <p:custDataLst>
              <p:tags r:id="rId91"/>
            </p:custDataLst>
          </p:nvPr>
        </p:nvSpPr>
        <p:spPr>
          <a:xfrm>
            <a:off x="8573621" y="3294220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8E39DFD3-3015-B4CB-526B-4A08A47F713A}"/>
              </a:ext>
            </a:extLst>
          </p:cNvPr>
          <p:cNvGrpSpPr/>
          <p:nvPr/>
        </p:nvGrpSpPr>
        <p:grpSpPr>
          <a:xfrm>
            <a:off x="8005356" y="3000532"/>
            <a:ext cx="659480" cy="185697"/>
            <a:chOff x="2734649" y="4050404"/>
            <a:chExt cx="735683" cy="229846"/>
          </a:xfrm>
        </p:grpSpPr>
        <p:pic>
          <p:nvPicPr>
            <p:cNvPr id="1128" name="图片 1127">
              <a:extLst>
                <a:ext uri="{FF2B5EF4-FFF2-40B4-BE49-F238E27FC236}">
                  <a16:creationId xmlns:a16="http://schemas.microsoft.com/office/drawing/2014/main" id="{E833C78C-599A-5ADD-F276-BD634C483568}"/>
                </a:ext>
              </a:extLst>
            </p:cNvPr>
            <p:cNvPicPr>
              <a:picLocks noChangeAspect="1"/>
            </p:cNvPicPr>
            <p:nvPr>
              <p:custDataLst>
                <p:tags r:id="rId153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649" y="4050404"/>
              <a:ext cx="272524" cy="2227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B97301AE-773F-DCB3-D54B-849B63150CD3}"/>
                </a:ext>
              </a:extLst>
            </p:cNvPr>
            <p:cNvPicPr>
              <a:picLocks noChangeAspect="1"/>
            </p:cNvPicPr>
            <p:nvPr>
              <p:custDataLst>
                <p:tags r:id="rId154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7807" y="4057455"/>
              <a:ext cx="272525" cy="22279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032" name="直接连接符 288">
            <a:extLst>
              <a:ext uri="{FF2B5EF4-FFF2-40B4-BE49-F238E27FC236}">
                <a16:creationId xmlns:a16="http://schemas.microsoft.com/office/drawing/2014/main" id="{05D760A2-CDBE-F2A1-946F-59DDD1148B86}"/>
              </a:ext>
            </a:extLst>
          </p:cNvPr>
          <p:cNvCxnSpPr>
            <a:cxnSpLocks/>
            <a:stCxn id="48" idx="2"/>
            <a:endCxn id="1128" idx="0"/>
          </p:cNvCxnSpPr>
          <p:nvPr>
            <p:custDataLst>
              <p:tags r:id="rId92"/>
            </p:custDataLst>
          </p:nvPr>
        </p:nvCxnSpPr>
        <p:spPr>
          <a:xfrm>
            <a:off x="6125163" y="2228644"/>
            <a:ext cx="2002341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3" name="直接连接符 289">
            <a:extLst>
              <a:ext uri="{FF2B5EF4-FFF2-40B4-BE49-F238E27FC236}">
                <a16:creationId xmlns:a16="http://schemas.microsoft.com/office/drawing/2014/main" id="{96BAA3DC-BAF3-8C5B-23D7-56A62C7339C4}"/>
              </a:ext>
            </a:extLst>
          </p:cNvPr>
          <p:cNvCxnSpPr>
            <a:cxnSpLocks/>
            <a:stCxn id="47" idx="2"/>
            <a:endCxn id="1129" idx="0"/>
          </p:cNvCxnSpPr>
          <p:nvPr>
            <p:custDataLst>
              <p:tags r:id="rId93"/>
            </p:custDataLst>
          </p:nvPr>
        </p:nvCxnSpPr>
        <p:spPr>
          <a:xfrm>
            <a:off x="6814748" y="2228644"/>
            <a:ext cx="1727940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4" name="直接连接符 290">
            <a:extLst>
              <a:ext uri="{FF2B5EF4-FFF2-40B4-BE49-F238E27FC236}">
                <a16:creationId xmlns:a16="http://schemas.microsoft.com/office/drawing/2014/main" id="{F4AD7158-FA3A-550D-7011-A66BBC96B709}"/>
              </a:ext>
            </a:extLst>
          </p:cNvPr>
          <p:cNvCxnSpPr>
            <a:cxnSpLocks/>
            <a:stCxn id="48" idx="2"/>
            <a:endCxn id="1129" idx="0"/>
          </p:cNvCxnSpPr>
          <p:nvPr>
            <p:custDataLst>
              <p:tags r:id="rId94"/>
            </p:custDataLst>
          </p:nvPr>
        </p:nvCxnSpPr>
        <p:spPr>
          <a:xfrm>
            <a:off x="6125163" y="2228644"/>
            <a:ext cx="2417525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5" name="直接连接符 291">
            <a:extLst>
              <a:ext uri="{FF2B5EF4-FFF2-40B4-BE49-F238E27FC236}">
                <a16:creationId xmlns:a16="http://schemas.microsoft.com/office/drawing/2014/main" id="{276F7922-0CC9-0379-3A8D-69B21A0351CE}"/>
              </a:ext>
            </a:extLst>
          </p:cNvPr>
          <p:cNvCxnSpPr>
            <a:cxnSpLocks/>
            <a:stCxn id="47" idx="2"/>
            <a:endCxn id="1128" idx="0"/>
          </p:cNvCxnSpPr>
          <p:nvPr>
            <p:custDataLst>
              <p:tags r:id="rId95"/>
            </p:custDataLst>
          </p:nvPr>
        </p:nvCxnSpPr>
        <p:spPr>
          <a:xfrm>
            <a:off x="6814748" y="2228644"/>
            <a:ext cx="1312756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36" name="矩形 1035">
            <a:extLst>
              <a:ext uri="{FF2B5EF4-FFF2-40B4-BE49-F238E27FC236}">
                <a16:creationId xmlns:a16="http://schemas.microsoft.com/office/drawing/2014/main" id="{ABC40CD7-B3A6-DEC7-4E23-E9F16AC9CE61}"/>
              </a:ext>
            </a:extLst>
          </p:cNvPr>
          <p:cNvSpPr/>
          <p:nvPr/>
        </p:nvSpPr>
        <p:spPr>
          <a:xfrm>
            <a:off x="5084059" y="3803609"/>
            <a:ext cx="175916" cy="9151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38" name="直接连接符 294">
            <a:extLst>
              <a:ext uri="{FF2B5EF4-FFF2-40B4-BE49-F238E27FC236}">
                <a16:creationId xmlns:a16="http://schemas.microsoft.com/office/drawing/2014/main" id="{B429E7E3-0938-988E-28E5-6E738E23999C}"/>
              </a:ext>
            </a:extLst>
          </p:cNvPr>
          <p:cNvCxnSpPr>
            <a:cxnSpLocks/>
            <a:stCxn id="1129" idx="2"/>
            <a:endCxn id="1090" idx="0"/>
          </p:cNvCxnSpPr>
          <p:nvPr>
            <p:custDataLst>
              <p:tags r:id="rId96"/>
            </p:custDataLst>
          </p:nvPr>
        </p:nvCxnSpPr>
        <p:spPr>
          <a:xfrm>
            <a:off x="8542688" y="3186229"/>
            <a:ext cx="605939" cy="762739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9" name="矩形 1038">
            <a:extLst>
              <a:ext uri="{FF2B5EF4-FFF2-40B4-BE49-F238E27FC236}">
                <a16:creationId xmlns:a16="http://schemas.microsoft.com/office/drawing/2014/main" id="{2D784128-7DA0-0676-9F44-A31F2CC04B84}"/>
              </a:ext>
            </a:extLst>
          </p:cNvPr>
          <p:cNvSpPr/>
          <p:nvPr/>
        </p:nvSpPr>
        <p:spPr>
          <a:xfrm>
            <a:off x="906757" y="3578896"/>
            <a:ext cx="9064191" cy="259765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C3440456-8F48-6BAA-CDAA-9CB9C78D96A8}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7761867" y="5934623"/>
            <a:ext cx="133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pic>
        <p:nvPicPr>
          <p:cNvPr id="1041" name="Picture 5">
            <a:extLst>
              <a:ext uri="{FF2B5EF4-FFF2-40B4-BE49-F238E27FC236}">
                <a16:creationId xmlns:a16="http://schemas.microsoft.com/office/drawing/2014/main" id="{318478FC-E8A9-D6AD-992C-FC601713898D}"/>
              </a:ext>
            </a:extLst>
          </p:cNvPr>
          <p:cNvPicPr>
            <a:picLocks noChangeAspect="1" noChangeArrowheads="1"/>
          </p:cNvPicPr>
          <p:nvPr>
            <p:custDataLst>
              <p:tags r:id="rId98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3984059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5">
            <a:extLst>
              <a:ext uri="{FF2B5EF4-FFF2-40B4-BE49-F238E27FC236}">
                <a16:creationId xmlns:a16="http://schemas.microsoft.com/office/drawing/2014/main" id="{0B5373A0-77A9-8F64-B339-14BB02ED5C47}"/>
              </a:ext>
            </a:extLst>
          </p:cNvPr>
          <p:cNvPicPr>
            <a:picLocks noChangeAspect="1" noChangeArrowheads="1"/>
          </p:cNvPicPr>
          <p:nvPr>
            <p:custDataLst>
              <p:tags r:id="rId99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22063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5">
            <a:extLst>
              <a:ext uri="{FF2B5EF4-FFF2-40B4-BE49-F238E27FC236}">
                <a16:creationId xmlns:a16="http://schemas.microsoft.com/office/drawing/2014/main" id="{5A64537C-F2E2-AD1D-1200-AC13513F63D5}"/>
              </a:ext>
            </a:extLst>
          </p:cNvPr>
          <p:cNvPicPr>
            <a:picLocks noChangeAspect="1" noChangeArrowheads="1"/>
          </p:cNvPicPr>
          <p:nvPr>
            <p:custDataLst>
              <p:tags r:id="rId100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468695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文本框 1043">
            <a:extLst>
              <a:ext uri="{FF2B5EF4-FFF2-40B4-BE49-F238E27FC236}">
                <a16:creationId xmlns:a16="http://schemas.microsoft.com/office/drawing/2014/main" id="{12F0CD00-A757-DB83-903F-82BE6E9A6F47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4387186" y="4190418"/>
            <a:ext cx="1282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推理服务器</a:t>
            </a:r>
          </a:p>
        </p:txBody>
      </p:sp>
      <p:cxnSp>
        <p:nvCxnSpPr>
          <p:cNvPr id="1045" name="直接连接符 301">
            <a:extLst>
              <a:ext uri="{FF2B5EF4-FFF2-40B4-BE49-F238E27FC236}">
                <a16:creationId xmlns:a16="http://schemas.microsoft.com/office/drawing/2014/main" id="{23C0CCD5-D377-E938-3BE1-166DD1B70A53}"/>
              </a:ext>
            </a:extLst>
          </p:cNvPr>
          <p:cNvCxnSpPr>
            <a:stCxn id="1103" idx="0"/>
          </p:cNvCxnSpPr>
          <p:nvPr>
            <p:custDataLst>
              <p:tags r:id="rId102"/>
            </p:custDataLst>
          </p:nvPr>
        </p:nvCxnSpPr>
        <p:spPr bwMode="auto">
          <a:xfrm flipH="1" flipV="1">
            <a:off x="4151975" y="4590020"/>
            <a:ext cx="19542" cy="679153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6" name="直接连接符 302">
            <a:extLst>
              <a:ext uri="{FF2B5EF4-FFF2-40B4-BE49-F238E27FC236}">
                <a16:creationId xmlns:a16="http://schemas.microsoft.com/office/drawing/2014/main" id="{4141CB02-2626-6AEA-90B7-48DF1CFD3EFA}"/>
              </a:ext>
            </a:extLst>
          </p:cNvPr>
          <p:cNvCxnSpPr>
            <a:stCxn id="1104" idx="0"/>
            <a:endCxn id="1043" idx="2"/>
          </p:cNvCxnSpPr>
          <p:nvPr>
            <p:custDataLst>
              <p:tags r:id="rId103"/>
            </p:custDataLst>
          </p:nvPr>
        </p:nvCxnSpPr>
        <p:spPr bwMode="auto">
          <a:xfrm flipH="1" flipV="1">
            <a:off x="4143915" y="4587955"/>
            <a:ext cx="1760295" cy="667622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7" name="直接连接符 303">
            <a:extLst>
              <a:ext uri="{FF2B5EF4-FFF2-40B4-BE49-F238E27FC236}">
                <a16:creationId xmlns:a16="http://schemas.microsoft.com/office/drawing/2014/main" id="{85587CA2-5745-CE9F-AC41-FA50682A709F}"/>
              </a:ext>
            </a:extLst>
          </p:cNvPr>
          <p:cNvCxnSpPr>
            <a:stCxn id="1138" idx="0"/>
            <a:endCxn id="1141" idx="2"/>
          </p:cNvCxnSpPr>
          <p:nvPr>
            <p:custDataLst>
              <p:tags r:id="rId104"/>
            </p:custDataLst>
          </p:nvPr>
        </p:nvCxnSpPr>
        <p:spPr bwMode="auto">
          <a:xfrm flipH="1" flipV="1">
            <a:off x="7683032" y="5402953"/>
            <a:ext cx="1257446" cy="27835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8" name="直接连接符 304">
            <a:extLst>
              <a:ext uri="{FF2B5EF4-FFF2-40B4-BE49-F238E27FC236}">
                <a16:creationId xmlns:a16="http://schemas.microsoft.com/office/drawing/2014/main" id="{E51303FC-A44F-5FA8-E32F-D4A2B3E2EA41}"/>
              </a:ext>
            </a:extLst>
          </p:cNvPr>
          <p:cNvCxnSpPr>
            <a:stCxn id="1137" idx="0"/>
            <a:endCxn id="1140" idx="2"/>
          </p:cNvCxnSpPr>
          <p:nvPr>
            <p:custDataLst>
              <p:tags r:id="rId105"/>
            </p:custDataLst>
          </p:nvPr>
        </p:nvCxnSpPr>
        <p:spPr bwMode="auto">
          <a:xfrm flipV="1">
            <a:off x="7878659" y="5403642"/>
            <a:ext cx="1580965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577A49AC-49A3-86B5-FCA8-E364265331A4}"/>
              </a:ext>
            </a:extLst>
          </p:cNvPr>
          <p:cNvSpPr txBox="1"/>
          <p:nvPr/>
        </p:nvSpPr>
        <p:spPr>
          <a:xfrm>
            <a:off x="1695722" y="6253417"/>
            <a:ext cx="1080000" cy="215444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管理面</a:t>
            </a:r>
          </a:p>
        </p:txBody>
      </p:sp>
      <p:sp>
        <p:nvSpPr>
          <p:cNvPr id="1097" name="矩形 1096">
            <a:extLst>
              <a:ext uri="{FF2B5EF4-FFF2-40B4-BE49-F238E27FC236}">
                <a16:creationId xmlns:a16="http://schemas.microsoft.com/office/drawing/2014/main" id="{3A8A2589-733A-F50A-A75D-2A7F1BDB76B2}"/>
              </a:ext>
            </a:extLst>
          </p:cNvPr>
          <p:cNvSpPr/>
          <p:nvPr>
            <p:custDataLst>
              <p:tags r:id="rId106"/>
            </p:custDataLst>
          </p:nvPr>
        </p:nvSpPr>
        <p:spPr>
          <a:xfrm>
            <a:off x="3656832" y="5108368"/>
            <a:ext cx="2823786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98" name="直接连接符 354">
            <a:extLst>
              <a:ext uri="{FF2B5EF4-FFF2-40B4-BE49-F238E27FC236}">
                <a16:creationId xmlns:a16="http://schemas.microsoft.com/office/drawing/2014/main" id="{15B8FFA2-16DF-F43F-2997-7746505C1C46}"/>
              </a:ext>
            </a:extLst>
          </p:cNvPr>
          <p:cNvCxnSpPr>
            <a:stCxn id="1105" idx="0"/>
            <a:endCxn id="1104" idx="2"/>
          </p:cNvCxnSpPr>
          <p:nvPr>
            <p:custDataLst>
              <p:tags r:id="rId107"/>
            </p:custDataLst>
          </p:nvPr>
        </p:nvCxnSpPr>
        <p:spPr bwMode="auto">
          <a:xfrm flipV="1">
            <a:off x="4371874" y="5374485"/>
            <a:ext cx="1532336" cy="347394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9" name="直接连接符 355">
            <a:extLst>
              <a:ext uri="{FF2B5EF4-FFF2-40B4-BE49-F238E27FC236}">
                <a16:creationId xmlns:a16="http://schemas.microsoft.com/office/drawing/2014/main" id="{9DA18A13-A135-52C0-67BB-28982399803F}"/>
              </a:ext>
            </a:extLst>
          </p:cNvPr>
          <p:cNvCxnSpPr>
            <a:stCxn id="1106" idx="0"/>
            <a:endCxn id="1104" idx="2"/>
          </p:cNvCxnSpPr>
          <p:nvPr>
            <p:custDataLst>
              <p:tags r:id="rId108"/>
            </p:custDataLst>
          </p:nvPr>
        </p:nvCxnSpPr>
        <p:spPr bwMode="auto">
          <a:xfrm flipV="1">
            <a:off x="5749620" y="5374485"/>
            <a:ext cx="154590" cy="342867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0" name="文本框 1099">
            <a:extLst>
              <a:ext uri="{FF2B5EF4-FFF2-40B4-BE49-F238E27FC236}">
                <a16:creationId xmlns:a16="http://schemas.microsoft.com/office/drawing/2014/main" id="{D26F47BD-C02A-1946-858C-EDC28BCEC92D}"/>
              </a:ext>
            </a:extLst>
          </p:cNvPr>
          <p:cNvSpPr txBox="1"/>
          <p:nvPr>
            <p:custDataLst>
              <p:tags r:id="rId109"/>
            </p:custDataLst>
          </p:nvPr>
        </p:nvSpPr>
        <p:spPr>
          <a:xfrm>
            <a:off x="4672999" y="5213211"/>
            <a:ext cx="811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01" name="直接连接符 357">
            <a:extLst>
              <a:ext uri="{FF2B5EF4-FFF2-40B4-BE49-F238E27FC236}">
                <a16:creationId xmlns:a16="http://schemas.microsoft.com/office/drawing/2014/main" id="{E0C79E73-BEC5-8D78-64D2-41AB52D5C656}"/>
              </a:ext>
            </a:extLst>
          </p:cNvPr>
          <p:cNvCxnSpPr>
            <a:stCxn id="1105" idx="0"/>
            <a:endCxn id="1103" idx="2"/>
          </p:cNvCxnSpPr>
          <p:nvPr>
            <p:custDataLst>
              <p:tags r:id="rId110"/>
            </p:custDataLst>
          </p:nvPr>
        </p:nvCxnSpPr>
        <p:spPr bwMode="auto">
          <a:xfrm flipH="1" flipV="1">
            <a:off x="4171517" y="5388081"/>
            <a:ext cx="200357" cy="333798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2" name="直接连接符 358">
            <a:extLst>
              <a:ext uri="{FF2B5EF4-FFF2-40B4-BE49-F238E27FC236}">
                <a16:creationId xmlns:a16="http://schemas.microsoft.com/office/drawing/2014/main" id="{3D28342C-6950-1D4E-90C8-198588183759}"/>
              </a:ext>
            </a:extLst>
          </p:cNvPr>
          <p:cNvCxnSpPr>
            <a:stCxn id="1106" idx="0"/>
            <a:endCxn id="1103" idx="2"/>
          </p:cNvCxnSpPr>
          <p:nvPr>
            <p:custDataLst>
              <p:tags r:id="rId111"/>
            </p:custDataLst>
          </p:nvPr>
        </p:nvCxnSpPr>
        <p:spPr bwMode="auto">
          <a:xfrm flipH="1" flipV="1">
            <a:off x="4171517" y="5388081"/>
            <a:ext cx="1578103" cy="329271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03" name="Picture 148">
            <a:extLst>
              <a:ext uri="{FF2B5EF4-FFF2-40B4-BE49-F238E27FC236}">
                <a16:creationId xmlns:a16="http://schemas.microsoft.com/office/drawing/2014/main" id="{553EA303-9D45-EF8E-E5ED-A3FDCB00DE0F}"/>
              </a:ext>
            </a:extLst>
          </p:cNvPr>
          <p:cNvPicPr>
            <a:picLocks noChangeAspect="1"/>
          </p:cNvPicPr>
          <p:nvPr>
            <p:custDataLst>
              <p:tags r:id="rId112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8517" y="5269173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4" name="Picture 148">
            <a:extLst>
              <a:ext uri="{FF2B5EF4-FFF2-40B4-BE49-F238E27FC236}">
                <a16:creationId xmlns:a16="http://schemas.microsoft.com/office/drawing/2014/main" id="{FE860AFF-5736-E840-58E6-C11CA746AB5F}"/>
              </a:ext>
            </a:extLst>
          </p:cNvPr>
          <p:cNvPicPr>
            <a:picLocks noChangeAspect="1"/>
          </p:cNvPicPr>
          <p:nvPr>
            <p:custDataLst>
              <p:tags r:id="rId113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1210" y="5255577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" name="Picture 148">
            <a:extLst>
              <a:ext uri="{FF2B5EF4-FFF2-40B4-BE49-F238E27FC236}">
                <a16:creationId xmlns:a16="http://schemas.microsoft.com/office/drawing/2014/main" id="{842EB368-B316-2A1A-6CA6-9BA7E5A29BB4}"/>
              </a:ext>
            </a:extLst>
          </p:cNvPr>
          <p:cNvPicPr>
            <a:picLocks noChangeAspect="1"/>
          </p:cNvPicPr>
          <p:nvPr>
            <p:custDataLst>
              <p:tags r:id="rId114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8874" y="5721879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" name="Picture 148">
            <a:extLst>
              <a:ext uri="{FF2B5EF4-FFF2-40B4-BE49-F238E27FC236}">
                <a16:creationId xmlns:a16="http://schemas.microsoft.com/office/drawing/2014/main" id="{16D5045B-8511-5FC5-E249-81244E30162A}"/>
              </a:ext>
            </a:extLst>
          </p:cNvPr>
          <p:cNvPicPr>
            <a:picLocks noChangeAspect="1"/>
          </p:cNvPicPr>
          <p:nvPr>
            <p:custDataLst>
              <p:tags r:id="rId115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6620" y="5717352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8" name="文本框 1107">
            <a:extLst>
              <a:ext uri="{FF2B5EF4-FFF2-40B4-BE49-F238E27FC236}">
                <a16:creationId xmlns:a16="http://schemas.microsoft.com/office/drawing/2014/main" id="{D16FD6BD-E8DE-CAF1-A287-B15743EAC496}"/>
              </a:ext>
            </a:extLst>
          </p:cNvPr>
          <p:cNvSpPr txBox="1"/>
          <p:nvPr>
            <p:custDataLst>
              <p:tags r:id="rId116"/>
            </p:custDataLst>
          </p:nvPr>
        </p:nvSpPr>
        <p:spPr>
          <a:xfrm>
            <a:off x="4635670" y="5670603"/>
            <a:ext cx="846083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sp>
        <p:nvSpPr>
          <p:cNvPr id="1109" name="文本框 1108">
            <a:extLst>
              <a:ext uri="{FF2B5EF4-FFF2-40B4-BE49-F238E27FC236}">
                <a16:creationId xmlns:a16="http://schemas.microsoft.com/office/drawing/2014/main" id="{0CCEE52A-AD0F-77DD-E579-6CE2D6F4F9BE}"/>
              </a:ext>
            </a:extLst>
          </p:cNvPr>
          <p:cNvSpPr txBox="1"/>
          <p:nvPr>
            <p:custDataLst>
              <p:tags r:id="rId117"/>
            </p:custDataLst>
          </p:nvPr>
        </p:nvSpPr>
        <p:spPr>
          <a:xfrm>
            <a:off x="4371874" y="5940868"/>
            <a:ext cx="1328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sp>
        <p:nvSpPr>
          <p:cNvPr id="1091" name="矩形 1090">
            <a:extLst>
              <a:ext uri="{FF2B5EF4-FFF2-40B4-BE49-F238E27FC236}">
                <a16:creationId xmlns:a16="http://schemas.microsoft.com/office/drawing/2014/main" id="{F41FCEDB-2C0E-5652-EA7D-A1AB51C8CA70}"/>
              </a:ext>
            </a:extLst>
          </p:cNvPr>
          <p:cNvSpPr/>
          <p:nvPr>
            <p:custDataLst>
              <p:tags r:id="rId118"/>
            </p:custDataLst>
          </p:nvPr>
        </p:nvSpPr>
        <p:spPr>
          <a:xfrm>
            <a:off x="1305301" y="5149061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92" name="文本框 1091">
            <a:extLst>
              <a:ext uri="{FF2B5EF4-FFF2-40B4-BE49-F238E27FC236}">
                <a16:creationId xmlns:a16="http://schemas.microsoft.com/office/drawing/2014/main" id="{25C07706-A177-63FF-717E-D0FA6E854003}"/>
              </a:ext>
            </a:extLst>
          </p:cNvPr>
          <p:cNvSpPr txBox="1"/>
          <p:nvPr>
            <p:custDataLst>
              <p:tags r:id="rId119"/>
            </p:custDataLst>
          </p:nvPr>
        </p:nvSpPr>
        <p:spPr>
          <a:xfrm>
            <a:off x="1449866" y="565983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</a:rPr>
              <a:t>分析器</a:t>
            </a:r>
          </a:p>
        </p:txBody>
      </p:sp>
      <p:sp>
        <p:nvSpPr>
          <p:cNvPr id="1094" name="文本框 1093">
            <a:extLst>
              <a:ext uri="{FF2B5EF4-FFF2-40B4-BE49-F238E27FC236}">
                <a16:creationId xmlns:a16="http://schemas.microsoft.com/office/drawing/2014/main" id="{B25B704B-B198-34C8-375C-36AB5E3801C4}"/>
              </a:ext>
            </a:extLst>
          </p:cNvPr>
          <p:cNvSpPr txBox="1"/>
          <p:nvPr>
            <p:custDataLst>
              <p:tags r:id="rId120"/>
            </p:custDataLst>
          </p:nvPr>
        </p:nvSpPr>
        <p:spPr>
          <a:xfrm>
            <a:off x="2536965" y="566409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控制器</a:t>
            </a:r>
            <a:endParaRPr lang="zh-CN" altLang="en-US" sz="900" kern="0" dirty="0">
              <a:solidFill>
                <a:srgbClr val="374153"/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pic>
        <p:nvPicPr>
          <p:cNvPr id="1095" name="图片 526" descr="32303236333630373b32303236333536323b670d52a15668">
            <a:extLst>
              <a:ext uri="{FF2B5EF4-FFF2-40B4-BE49-F238E27FC236}">
                <a16:creationId xmlns:a16="http://schemas.microsoft.com/office/drawing/2014/main" id="{F0AC5169-6104-1C7D-CDE5-1DEFD6979C6A}"/>
              </a:ext>
            </a:extLst>
          </p:cNvPr>
          <p:cNvPicPr>
            <a:picLocks noChangeAspect="1"/>
          </p:cNvPicPr>
          <p:nvPr>
            <p:custDataLst>
              <p:tags r:id="rId121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549165" y="5266907"/>
            <a:ext cx="504932" cy="361524"/>
          </a:xfrm>
          <a:prstGeom prst="rect">
            <a:avLst/>
          </a:prstGeom>
        </p:spPr>
      </p:pic>
      <p:pic>
        <p:nvPicPr>
          <p:cNvPr id="1096" name="图片 527" descr="32303236333630373b32303236333536323b670d52a15668">
            <a:extLst>
              <a:ext uri="{FF2B5EF4-FFF2-40B4-BE49-F238E27FC236}">
                <a16:creationId xmlns:a16="http://schemas.microsoft.com/office/drawing/2014/main" id="{6391C1C8-5FEE-A9C8-FFB7-787187C4D510}"/>
              </a:ext>
            </a:extLst>
          </p:cNvPr>
          <p:cNvPicPr>
            <a:picLocks noChangeAspect="1"/>
          </p:cNvPicPr>
          <p:nvPr>
            <p:custDataLst>
              <p:tags r:id="rId122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1456859" y="5266907"/>
            <a:ext cx="504932" cy="361524"/>
          </a:xfrm>
          <a:prstGeom prst="rect">
            <a:avLst/>
          </a:prstGeom>
        </p:spPr>
      </p:pic>
      <p:sp>
        <p:nvSpPr>
          <p:cNvPr id="1064" name="文本框 1063">
            <a:extLst>
              <a:ext uri="{FF2B5EF4-FFF2-40B4-BE49-F238E27FC236}">
                <a16:creationId xmlns:a16="http://schemas.microsoft.com/office/drawing/2014/main" id="{2F561AD0-3848-9425-6C23-4AE623B9C1E7}"/>
              </a:ext>
            </a:extLst>
          </p:cNvPr>
          <p:cNvSpPr txBox="1"/>
          <p:nvPr>
            <p:custDataLst>
              <p:tags r:id="rId123"/>
            </p:custDataLst>
          </p:nvPr>
        </p:nvSpPr>
        <p:spPr>
          <a:xfrm>
            <a:off x="3732205" y="3964084"/>
            <a:ext cx="2558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推理业务 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2*25G</a:t>
            </a:r>
          </a:p>
        </p:txBody>
      </p:sp>
      <p:cxnSp>
        <p:nvCxnSpPr>
          <p:cNvPr id="1065" name="直接连接符 321">
            <a:extLst>
              <a:ext uri="{FF2B5EF4-FFF2-40B4-BE49-F238E27FC236}">
                <a16:creationId xmlns:a16="http://schemas.microsoft.com/office/drawing/2014/main" id="{FFB07F63-226B-2753-95E8-D3E2C57A98FB}"/>
              </a:ext>
            </a:extLst>
          </p:cNvPr>
          <p:cNvCxnSpPr>
            <a:cxnSpLocks/>
            <a:stCxn id="1136" idx="0"/>
            <a:endCxn id="1090" idx="2"/>
          </p:cNvCxnSpPr>
          <p:nvPr/>
        </p:nvCxnSpPr>
        <p:spPr>
          <a:xfrm flipV="1">
            <a:off x="8866630" y="4096299"/>
            <a:ext cx="281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6" name="直接连接符 322">
            <a:extLst>
              <a:ext uri="{FF2B5EF4-FFF2-40B4-BE49-F238E27FC236}">
                <a16:creationId xmlns:a16="http://schemas.microsoft.com/office/drawing/2014/main" id="{EF440EAC-2B43-C9F8-4FE2-D209859CACF1}"/>
              </a:ext>
            </a:extLst>
          </p:cNvPr>
          <p:cNvCxnSpPr>
            <a:cxnSpLocks/>
            <a:stCxn id="1140" idx="0"/>
            <a:endCxn id="1090" idx="2"/>
          </p:cNvCxnSpPr>
          <p:nvPr/>
        </p:nvCxnSpPr>
        <p:spPr>
          <a:xfrm flipH="1" flipV="1">
            <a:off x="9148627" y="4096299"/>
            <a:ext cx="310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2" name="矩形 1081">
            <a:extLst>
              <a:ext uri="{FF2B5EF4-FFF2-40B4-BE49-F238E27FC236}">
                <a16:creationId xmlns:a16="http://schemas.microsoft.com/office/drawing/2014/main" id="{B3B45912-BB87-E267-A03A-4D7E3F44077A}"/>
              </a:ext>
            </a:extLst>
          </p:cNvPr>
          <p:cNvSpPr/>
          <p:nvPr>
            <p:custDataLst>
              <p:tags r:id="rId124"/>
            </p:custDataLst>
          </p:nvPr>
        </p:nvSpPr>
        <p:spPr>
          <a:xfrm>
            <a:off x="6765726" y="3842533"/>
            <a:ext cx="2988618" cy="88082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4" name="矩形 1083">
            <a:extLst>
              <a:ext uri="{FF2B5EF4-FFF2-40B4-BE49-F238E27FC236}">
                <a16:creationId xmlns:a16="http://schemas.microsoft.com/office/drawing/2014/main" id="{B70B36B2-DC66-42BE-ADAF-EE466156EABA}"/>
              </a:ext>
            </a:extLst>
          </p:cNvPr>
          <p:cNvSpPr/>
          <p:nvPr/>
        </p:nvSpPr>
        <p:spPr>
          <a:xfrm>
            <a:off x="8028171" y="3856733"/>
            <a:ext cx="569387" cy="296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存储区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5" name="文本框 1084">
            <a:extLst>
              <a:ext uri="{FF2B5EF4-FFF2-40B4-BE49-F238E27FC236}">
                <a16:creationId xmlns:a16="http://schemas.microsoft.com/office/drawing/2014/main" id="{2148CFF2-1B8E-51F6-C4CD-0DF8C1A2E08E}"/>
              </a:ext>
            </a:extLst>
          </p:cNvPr>
          <p:cNvSpPr txBox="1"/>
          <p:nvPr/>
        </p:nvSpPr>
        <p:spPr>
          <a:xfrm>
            <a:off x="7477752" y="4522099"/>
            <a:ext cx="5108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68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全闪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6" name="文本框 1085">
            <a:extLst>
              <a:ext uri="{FF2B5EF4-FFF2-40B4-BE49-F238E27FC236}">
                <a16:creationId xmlns:a16="http://schemas.microsoft.com/office/drawing/2014/main" id="{C18EE2A8-B4FB-AC3C-236F-23B1F0F4011C}"/>
              </a:ext>
            </a:extLst>
          </p:cNvPr>
          <p:cNvSpPr txBox="1"/>
          <p:nvPr/>
        </p:nvSpPr>
        <p:spPr>
          <a:xfrm>
            <a:off x="9330363" y="4529109"/>
            <a:ext cx="5309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混闪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7" name="文本框 1086">
            <a:extLst>
              <a:ext uri="{FF2B5EF4-FFF2-40B4-BE49-F238E27FC236}">
                <a16:creationId xmlns:a16="http://schemas.microsoft.com/office/drawing/2014/main" id="{4DB01D3B-F5DA-67C3-BE3F-4603C6274C45}"/>
              </a:ext>
            </a:extLst>
          </p:cNvPr>
          <p:cNvSpPr txBox="1"/>
          <p:nvPr/>
        </p:nvSpPr>
        <p:spPr>
          <a:xfrm>
            <a:off x="7968493" y="4140698"/>
            <a:ext cx="75263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分级</a:t>
            </a:r>
          </a:p>
        </p:txBody>
      </p:sp>
      <p:sp>
        <p:nvSpPr>
          <p:cNvPr id="1088" name="左右箭头 1">
            <a:extLst>
              <a:ext uri="{FF2B5EF4-FFF2-40B4-BE49-F238E27FC236}">
                <a16:creationId xmlns:a16="http://schemas.microsoft.com/office/drawing/2014/main" id="{1A6EFC7A-DE59-2113-D846-7CF5AA145FC7}"/>
              </a:ext>
            </a:extLst>
          </p:cNvPr>
          <p:cNvSpPr/>
          <p:nvPr/>
        </p:nvSpPr>
        <p:spPr>
          <a:xfrm>
            <a:off x="8069310" y="4350492"/>
            <a:ext cx="541573" cy="134462"/>
          </a:xfrm>
          <a:prstGeom prst="leftRightArrow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89" name="图片 1088">
            <a:extLst>
              <a:ext uri="{FF2B5EF4-FFF2-40B4-BE49-F238E27FC236}">
                <a16:creationId xmlns:a16="http://schemas.microsoft.com/office/drawing/2014/main" id="{94F5F2BF-C2FB-EA9F-2F57-B3A053A1A38F}"/>
              </a:ext>
            </a:extLst>
          </p:cNvPr>
          <p:cNvPicPr>
            <a:picLocks noChangeAspect="1"/>
          </p:cNvPicPr>
          <p:nvPr>
            <p:custDataLst>
              <p:tags r:id="rId125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3970773"/>
            <a:ext cx="506758" cy="137290"/>
          </a:xfrm>
          <a:prstGeom prst="rect">
            <a:avLst/>
          </a:prstGeom>
        </p:spPr>
      </p:pic>
      <p:pic>
        <p:nvPicPr>
          <p:cNvPr id="1077" name="图片 1076">
            <a:extLst>
              <a:ext uri="{FF2B5EF4-FFF2-40B4-BE49-F238E27FC236}">
                <a16:creationId xmlns:a16="http://schemas.microsoft.com/office/drawing/2014/main" id="{C61F913C-49CD-D281-E292-253CDF49EDA9}"/>
              </a:ext>
            </a:extLst>
          </p:cNvPr>
          <p:cNvPicPr>
            <a:picLocks noChangeAspect="1"/>
          </p:cNvPicPr>
          <p:nvPr>
            <p:custDataLst>
              <p:tags r:id="rId12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464" y="3138051"/>
            <a:ext cx="271210" cy="180000"/>
          </a:xfrm>
          <a:prstGeom prst="rect">
            <a:avLst/>
          </a:prstGeom>
          <a:ln>
            <a:noFill/>
          </a:ln>
        </p:spPr>
      </p:pic>
      <p:cxnSp>
        <p:nvCxnSpPr>
          <p:cNvPr id="1078" name="直接连接符 334">
            <a:extLst>
              <a:ext uri="{FF2B5EF4-FFF2-40B4-BE49-F238E27FC236}">
                <a16:creationId xmlns:a16="http://schemas.microsoft.com/office/drawing/2014/main" id="{17491B21-7C3E-07D0-7AB7-9932AD80F3BF}"/>
              </a:ext>
            </a:extLst>
          </p:cNvPr>
          <p:cNvCxnSpPr>
            <a:cxnSpLocks/>
            <a:stCxn id="1167" idx="2"/>
            <a:endCxn id="1077" idx="0"/>
          </p:cNvCxnSpPr>
          <p:nvPr>
            <p:custDataLst>
              <p:tags r:id="rId127"/>
            </p:custDataLst>
          </p:nvPr>
        </p:nvCxnSpPr>
        <p:spPr>
          <a:xfrm>
            <a:off x="2322094" y="2866137"/>
            <a:ext cx="207975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080" name="文本框 1079">
            <a:extLst>
              <a:ext uri="{FF2B5EF4-FFF2-40B4-BE49-F238E27FC236}">
                <a16:creationId xmlns:a16="http://schemas.microsoft.com/office/drawing/2014/main" id="{0C3FC8CD-7BBA-9602-8A76-B375030F0B18}"/>
              </a:ext>
            </a:extLst>
          </p:cNvPr>
          <p:cNvSpPr txBox="1"/>
          <p:nvPr>
            <p:custDataLst>
              <p:tags r:id="rId128"/>
            </p:custDataLst>
          </p:nvPr>
        </p:nvSpPr>
        <p:spPr>
          <a:xfrm>
            <a:off x="1906889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带外管理区</a:t>
            </a:r>
          </a:p>
        </p:txBody>
      </p:sp>
      <p:sp>
        <p:nvSpPr>
          <p:cNvPr id="1081" name="文本框 1080">
            <a:extLst>
              <a:ext uri="{FF2B5EF4-FFF2-40B4-BE49-F238E27FC236}">
                <a16:creationId xmlns:a16="http://schemas.microsoft.com/office/drawing/2014/main" id="{154CCF5B-D718-B287-8B54-B7A08381B2A1}"/>
              </a:ext>
            </a:extLst>
          </p:cNvPr>
          <p:cNvSpPr txBox="1"/>
          <p:nvPr/>
        </p:nvSpPr>
        <p:spPr>
          <a:xfrm>
            <a:off x="6190939" y="2987515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cxnSp>
        <p:nvCxnSpPr>
          <p:cNvPr id="1175" name="直接连接符 433">
            <a:extLst>
              <a:ext uri="{FF2B5EF4-FFF2-40B4-BE49-F238E27FC236}">
                <a16:creationId xmlns:a16="http://schemas.microsoft.com/office/drawing/2014/main" id="{36E6FAE3-A9AD-66B8-D776-2EB70F733D6F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129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0184BE1-2409-1783-3AF4-9060A0B3902F}"/>
              </a:ext>
            </a:extLst>
          </p:cNvPr>
          <p:cNvGrpSpPr/>
          <p:nvPr/>
        </p:nvGrpSpPr>
        <p:grpSpPr>
          <a:xfrm>
            <a:off x="8253578" y="3024694"/>
            <a:ext cx="160611" cy="137356"/>
            <a:chOff x="8996263" y="2981059"/>
            <a:chExt cx="160611" cy="137356"/>
          </a:xfrm>
        </p:grpSpPr>
        <p:cxnSp>
          <p:nvCxnSpPr>
            <p:cNvPr id="1074" name="直接连接符 330">
              <a:extLst>
                <a:ext uri="{FF2B5EF4-FFF2-40B4-BE49-F238E27FC236}">
                  <a16:creationId xmlns:a16="http://schemas.microsoft.com/office/drawing/2014/main" id="{07D41975-3525-BE19-8909-9E9091758212}"/>
                </a:ext>
              </a:extLst>
            </p:cNvPr>
            <p:cNvCxnSpPr/>
            <p:nvPr>
              <p:custDataLst>
                <p:tags r:id="rId150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076" name="椭圆 1075">
              <a:extLst>
                <a:ext uri="{FF2B5EF4-FFF2-40B4-BE49-F238E27FC236}">
                  <a16:creationId xmlns:a16="http://schemas.microsoft.com/office/drawing/2014/main" id="{8AD1B27B-6B6D-2366-3E66-46A6FEE9F94D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330">
              <a:extLst>
                <a:ext uri="{FF2B5EF4-FFF2-40B4-BE49-F238E27FC236}">
                  <a16:creationId xmlns:a16="http://schemas.microsoft.com/office/drawing/2014/main" id="{CCB23999-37AB-5A24-6236-74172556BE10}"/>
                </a:ext>
              </a:extLst>
            </p:cNvPr>
            <p:cNvCxnSpPr/>
            <p:nvPr>
              <p:custDataLst>
                <p:tags r:id="rId152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3FD2C3C6-E1AD-0AB8-6CF9-C376B91C4E67}"/>
              </a:ext>
            </a:extLst>
          </p:cNvPr>
          <p:cNvSpPr txBox="1"/>
          <p:nvPr>
            <p:custDataLst>
              <p:tags r:id="rId130"/>
            </p:custDataLst>
          </p:nvPr>
        </p:nvSpPr>
        <p:spPr>
          <a:xfrm>
            <a:off x="7755369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存储业务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54" name="矩形 1153">
            <a:extLst>
              <a:ext uri="{FF2B5EF4-FFF2-40B4-BE49-F238E27FC236}">
                <a16:creationId xmlns:a16="http://schemas.microsoft.com/office/drawing/2014/main" id="{36896AFF-EA2D-4E69-D6A4-99930ABCC148}"/>
              </a:ext>
            </a:extLst>
          </p:cNvPr>
          <p:cNvSpPr/>
          <p:nvPr>
            <p:custDataLst>
              <p:tags r:id="rId131"/>
            </p:custDataLst>
          </p:nvPr>
        </p:nvSpPr>
        <p:spPr>
          <a:xfrm>
            <a:off x="4657470" y="2904466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177" name="组合 1176">
            <a:extLst>
              <a:ext uri="{FF2B5EF4-FFF2-40B4-BE49-F238E27FC236}">
                <a16:creationId xmlns:a16="http://schemas.microsoft.com/office/drawing/2014/main" id="{6C143460-262E-395D-4322-DDC0A7BFEC7D}"/>
              </a:ext>
            </a:extLst>
          </p:cNvPr>
          <p:cNvGrpSpPr/>
          <p:nvPr/>
        </p:nvGrpSpPr>
        <p:grpSpPr>
          <a:xfrm>
            <a:off x="5077269" y="3029068"/>
            <a:ext cx="160611" cy="137356"/>
            <a:chOff x="8996263" y="2981059"/>
            <a:chExt cx="160611" cy="137356"/>
          </a:xfrm>
        </p:grpSpPr>
        <p:cxnSp>
          <p:nvCxnSpPr>
            <p:cNvPr id="1178" name="直接连接符 330">
              <a:extLst>
                <a:ext uri="{FF2B5EF4-FFF2-40B4-BE49-F238E27FC236}">
                  <a16:creationId xmlns:a16="http://schemas.microsoft.com/office/drawing/2014/main" id="{8E9A250B-F380-F7A7-8007-357F445E57F7}"/>
                </a:ext>
              </a:extLst>
            </p:cNvPr>
            <p:cNvCxnSpPr/>
            <p:nvPr>
              <p:custDataLst>
                <p:tags r:id="rId147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79" name="椭圆 1178">
              <a:extLst>
                <a:ext uri="{FF2B5EF4-FFF2-40B4-BE49-F238E27FC236}">
                  <a16:creationId xmlns:a16="http://schemas.microsoft.com/office/drawing/2014/main" id="{419AC8EF-1A1A-C8EB-3BF7-6D04882169FE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0" name="直接连接符 330">
              <a:extLst>
                <a:ext uri="{FF2B5EF4-FFF2-40B4-BE49-F238E27FC236}">
                  <a16:creationId xmlns:a16="http://schemas.microsoft.com/office/drawing/2014/main" id="{25950E7B-EABE-DFD7-AFC2-0ED43FD1DD1B}"/>
                </a:ext>
              </a:extLst>
            </p:cNvPr>
            <p:cNvCxnSpPr/>
            <p:nvPr>
              <p:custDataLst>
                <p:tags r:id="rId149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181" name="组合 1180">
            <a:extLst>
              <a:ext uri="{FF2B5EF4-FFF2-40B4-BE49-F238E27FC236}">
                <a16:creationId xmlns:a16="http://schemas.microsoft.com/office/drawing/2014/main" id="{E5180132-622F-C6DD-8790-8A18DD7015B4}"/>
              </a:ext>
            </a:extLst>
          </p:cNvPr>
          <p:cNvGrpSpPr/>
          <p:nvPr/>
        </p:nvGrpSpPr>
        <p:grpSpPr>
          <a:xfrm>
            <a:off x="3495485" y="3023469"/>
            <a:ext cx="160611" cy="137356"/>
            <a:chOff x="8996263" y="2981059"/>
            <a:chExt cx="160611" cy="137356"/>
          </a:xfrm>
        </p:grpSpPr>
        <p:cxnSp>
          <p:nvCxnSpPr>
            <p:cNvPr id="1182" name="直接连接符 330">
              <a:extLst>
                <a:ext uri="{FF2B5EF4-FFF2-40B4-BE49-F238E27FC236}">
                  <a16:creationId xmlns:a16="http://schemas.microsoft.com/office/drawing/2014/main" id="{00481664-6E60-2F5F-52E5-8734B615AAFD}"/>
                </a:ext>
              </a:extLst>
            </p:cNvPr>
            <p:cNvCxnSpPr/>
            <p:nvPr>
              <p:custDataLst>
                <p:tags r:id="rId144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83" name="椭圆 1182">
              <a:extLst>
                <a:ext uri="{FF2B5EF4-FFF2-40B4-BE49-F238E27FC236}">
                  <a16:creationId xmlns:a16="http://schemas.microsoft.com/office/drawing/2014/main" id="{16242CB7-2188-7F07-B17E-9168CE36DD61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4" name="直接连接符 330">
              <a:extLst>
                <a:ext uri="{FF2B5EF4-FFF2-40B4-BE49-F238E27FC236}">
                  <a16:creationId xmlns:a16="http://schemas.microsoft.com/office/drawing/2014/main" id="{D58CCB5D-1D69-3666-E073-297A33380019}"/>
                </a:ext>
              </a:extLst>
            </p:cNvPr>
            <p:cNvCxnSpPr/>
            <p:nvPr>
              <p:custDataLst>
                <p:tags r:id="rId146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185" name="矩形 1184">
            <a:extLst>
              <a:ext uri="{FF2B5EF4-FFF2-40B4-BE49-F238E27FC236}">
                <a16:creationId xmlns:a16="http://schemas.microsoft.com/office/drawing/2014/main" id="{C64EB564-8987-9910-B2BE-75BCAC9363A2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>
            <a:off x="3072682" y="2901972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234" name="组合 1233">
            <a:extLst>
              <a:ext uri="{FF2B5EF4-FFF2-40B4-BE49-F238E27FC236}">
                <a16:creationId xmlns:a16="http://schemas.microsoft.com/office/drawing/2014/main" id="{228FD725-0972-9146-D884-A53970BFBD30}"/>
              </a:ext>
            </a:extLst>
          </p:cNvPr>
          <p:cNvGrpSpPr/>
          <p:nvPr/>
        </p:nvGrpSpPr>
        <p:grpSpPr>
          <a:xfrm>
            <a:off x="6380063" y="1438104"/>
            <a:ext cx="160611" cy="137356"/>
            <a:chOff x="8996263" y="2981059"/>
            <a:chExt cx="160611" cy="137356"/>
          </a:xfrm>
        </p:grpSpPr>
        <p:cxnSp>
          <p:nvCxnSpPr>
            <p:cNvPr id="1235" name="直接连接符 330">
              <a:extLst>
                <a:ext uri="{FF2B5EF4-FFF2-40B4-BE49-F238E27FC236}">
                  <a16:creationId xmlns:a16="http://schemas.microsoft.com/office/drawing/2014/main" id="{3E6FADB8-5DC8-988D-8A46-74FE1C140CE0}"/>
                </a:ext>
              </a:extLst>
            </p:cNvPr>
            <p:cNvCxnSpPr/>
            <p:nvPr>
              <p:custDataLst>
                <p:tags r:id="rId141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36" name="椭圆 1235">
              <a:extLst>
                <a:ext uri="{FF2B5EF4-FFF2-40B4-BE49-F238E27FC236}">
                  <a16:creationId xmlns:a16="http://schemas.microsoft.com/office/drawing/2014/main" id="{4902005D-2523-5295-3979-11F153AFD817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37" name="直接连接符 330">
              <a:extLst>
                <a:ext uri="{FF2B5EF4-FFF2-40B4-BE49-F238E27FC236}">
                  <a16:creationId xmlns:a16="http://schemas.microsoft.com/office/drawing/2014/main" id="{A807A73F-CE72-74AA-716D-8425AE7771C1}"/>
                </a:ext>
              </a:extLst>
            </p:cNvPr>
            <p:cNvCxnSpPr/>
            <p:nvPr>
              <p:custDataLst>
                <p:tags r:id="rId143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33A4DF71-0BF8-B110-B284-61AB7220512F}"/>
              </a:ext>
            </a:extLst>
          </p:cNvPr>
          <p:cNvGrpSpPr/>
          <p:nvPr/>
        </p:nvGrpSpPr>
        <p:grpSpPr>
          <a:xfrm>
            <a:off x="1275481" y="3153783"/>
            <a:ext cx="160611" cy="137356"/>
            <a:chOff x="8996263" y="2981059"/>
            <a:chExt cx="160611" cy="137356"/>
          </a:xfrm>
        </p:grpSpPr>
        <p:cxnSp>
          <p:nvCxnSpPr>
            <p:cNvPr id="1255" name="直接连接符 330">
              <a:extLst>
                <a:ext uri="{FF2B5EF4-FFF2-40B4-BE49-F238E27FC236}">
                  <a16:creationId xmlns:a16="http://schemas.microsoft.com/office/drawing/2014/main" id="{BCF65BF0-AE48-DD73-4778-53EFBDD578F6}"/>
                </a:ext>
              </a:extLst>
            </p:cNvPr>
            <p:cNvCxnSpPr/>
            <p:nvPr>
              <p:custDataLst>
                <p:tags r:id="rId138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56" name="椭圆 1255">
              <a:extLst>
                <a:ext uri="{FF2B5EF4-FFF2-40B4-BE49-F238E27FC236}">
                  <a16:creationId xmlns:a16="http://schemas.microsoft.com/office/drawing/2014/main" id="{B6A1C02A-7D2A-FAE6-D3C8-EC5D580A4C65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57" name="直接连接符 330">
              <a:extLst>
                <a:ext uri="{FF2B5EF4-FFF2-40B4-BE49-F238E27FC236}">
                  <a16:creationId xmlns:a16="http://schemas.microsoft.com/office/drawing/2014/main" id="{4B462E37-4D7D-C83B-DEC0-10FBA6B98406}"/>
                </a:ext>
              </a:extLst>
            </p:cNvPr>
            <p:cNvCxnSpPr/>
            <p:nvPr>
              <p:custDataLst>
                <p:tags r:id="rId140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279" name="矩形 1278">
            <a:extLst>
              <a:ext uri="{FF2B5EF4-FFF2-40B4-BE49-F238E27FC236}">
                <a16:creationId xmlns:a16="http://schemas.microsoft.com/office/drawing/2014/main" id="{FC24211B-7A4F-984F-A251-24B2404B60C0}"/>
              </a:ext>
            </a:extLst>
          </p:cNvPr>
          <p:cNvSpPr/>
          <p:nvPr>
            <p:custDataLst>
              <p:tags r:id="rId133"/>
            </p:custDataLst>
          </p:nvPr>
        </p:nvSpPr>
        <p:spPr>
          <a:xfrm>
            <a:off x="2403179" y="5154848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325" name="图片 1324">
            <a:extLst>
              <a:ext uri="{FF2B5EF4-FFF2-40B4-BE49-F238E27FC236}">
                <a16:creationId xmlns:a16="http://schemas.microsoft.com/office/drawing/2014/main" id="{62340718-760F-57AE-440E-D939A8B1C311}"/>
              </a:ext>
            </a:extLst>
          </p:cNvPr>
          <p:cNvPicPr>
            <a:picLocks noChangeAspect="1"/>
          </p:cNvPicPr>
          <p:nvPr>
            <p:custDataLst>
              <p:tags r:id="rId134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462130"/>
            <a:ext cx="506758" cy="137290"/>
          </a:xfrm>
          <a:prstGeom prst="rect">
            <a:avLst/>
          </a:prstGeom>
        </p:spPr>
      </p:pic>
      <p:cxnSp>
        <p:nvCxnSpPr>
          <p:cNvPr id="1345" name="直接连接符 433">
            <a:extLst>
              <a:ext uri="{FF2B5EF4-FFF2-40B4-BE49-F238E27FC236}">
                <a16:creationId xmlns:a16="http://schemas.microsoft.com/office/drawing/2014/main" id="{FA325EAC-39CA-5985-46C6-C64EEE1AD65C}"/>
              </a:ext>
            </a:extLst>
          </p:cNvPr>
          <p:cNvCxnSpPr>
            <a:cxnSpLocks/>
            <a:stCxn id="1168" idx="2"/>
            <a:endCxn id="6" idx="0"/>
          </p:cNvCxnSpPr>
          <p:nvPr>
            <p:custDataLst>
              <p:tags r:id="rId135"/>
            </p:custDataLst>
          </p:nvPr>
        </p:nvCxnSpPr>
        <p:spPr>
          <a:xfrm>
            <a:off x="1830263" y="3517176"/>
            <a:ext cx="3235094" cy="241433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5" name="直接连接符 433">
            <a:extLst>
              <a:ext uri="{FF2B5EF4-FFF2-40B4-BE49-F238E27FC236}">
                <a16:creationId xmlns:a16="http://schemas.microsoft.com/office/drawing/2014/main" id="{810986FF-4445-7B95-0A9B-EBD6F6A67935}"/>
              </a:ext>
            </a:extLst>
          </p:cNvPr>
          <p:cNvCxnSpPr>
            <a:cxnSpLocks/>
            <a:stCxn id="1168" idx="2"/>
            <a:endCxn id="8" idx="0"/>
          </p:cNvCxnSpPr>
          <p:nvPr>
            <p:custDataLst>
              <p:tags r:id="rId136"/>
            </p:custDataLst>
          </p:nvPr>
        </p:nvCxnSpPr>
        <p:spPr>
          <a:xfrm>
            <a:off x="1830263" y="3517176"/>
            <a:ext cx="425117" cy="148199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9" name="直接连接符 433">
            <a:extLst>
              <a:ext uri="{FF2B5EF4-FFF2-40B4-BE49-F238E27FC236}">
                <a16:creationId xmlns:a16="http://schemas.microsoft.com/office/drawing/2014/main" id="{8258F8B6-B073-6C22-B118-D20D483AE22D}"/>
              </a:ext>
            </a:extLst>
          </p:cNvPr>
          <p:cNvCxnSpPr>
            <a:cxnSpLocks/>
            <a:stCxn id="1168" idx="2"/>
            <a:endCxn id="3" idx="0"/>
          </p:cNvCxnSpPr>
          <p:nvPr>
            <p:custDataLst>
              <p:tags r:id="rId137"/>
            </p:custDataLst>
          </p:nvPr>
        </p:nvCxnSpPr>
        <p:spPr>
          <a:xfrm>
            <a:off x="1830263" y="3517176"/>
            <a:ext cx="6432763" cy="24238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74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4A74F8-8011-DB97-DBB6-047D9FE5D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计算芯片间差异</a:t>
            </a:r>
          </a:p>
        </p:txBody>
      </p:sp>
      <p:pic>
        <p:nvPicPr>
          <p:cNvPr id="2050" name="Picture 2" descr="Apple A18 vs A18 Pro: What's the Difference? | Beebom">
            <a:extLst>
              <a:ext uri="{FF2B5EF4-FFF2-40B4-BE49-F238E27FC236}">
                <a16:creationId xmlns:a16="http://schemas.microsoft.com/office/drawing/2014/main" id="{62AFCC51-1D0B-8089-C466-7E22627FB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7" t="2888" r="6546" b="2980"/>
          <a:stretch/>
        </p:blipFill>
        <p:spPr bwMode="auto">
          <a:xfrm>
            <a:off x="1975255" y="1877833"/>
            <a:ext cx="3773215" cy="36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ple debuts A19 and A19 Pro processors for iPhone 17, iPhone Air, and  iPhone 17 Pro | Tom's Hardware">
            <a:extLst>
              <a:ext uri="{FF2B5EF4-FFF2-40B4-BE49-F238E27FC236}">
                <a16:creationId xmlns:a16="http://schemas.microsoft.com/office/drawing/2014/main" id="{62845A35-F436-722C-B8B3-F36DFFA9A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9" t="6443" r="26236" b="6091"/>
          <a:stretch/>
        </p:blipFill>
        <p:spPr bwMode="auto">
          <a:xfrm>
            <a:off x="6448294" y="1877833"/>
            <a:ext cx="3773215" cy="364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7D4C018-CF21-E2DF-3D7D-390234C6321E}"/>
              </a:ext>
            </a:extLst>
          </p:cNvPr>
          <p:cNvSpPr/>
          <p:nvPr/>
        </p:nvSpPr>
        <p:spPr>
          <a:xfrm>
            <a:off x="2207172" y="3909847"/>
            <a:ext cx="1891862" cy="13873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EC9B39-37D7-3354-7CEF-303285029DA2}"/>
              </a:ext>
            </a:extLst>
          </p:cNvPr>
          <p:cNvSpPr/>
          <p:nvPr/>
        </p:nvSpPr>
        <p:spPr>
          <a:xfrm>
            <a:off x="6647794" y="3888827"/>
            <a:ext cx="1891862" cy="13873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183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8B82E-5B44-FCEE-753A-46142304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NVLink</a:t>
            </a:r>
            <a:endParaRPr kumimoji="1" lang="zh-CN" altLang="en-US" dirty="0"/>
          </a:p>
        </p:txBody>
      </p:sp>
      <p:pic>
        <p:nvPicPr>
          <p:cNvPr id="3074" name="Picture 2" descr="Upgrading Multi-GPU Interconnectivity with the Third-Generation NVIDIA  NVSwitch | NVIDIA Technical Blog">
            <a:extLst>
              <a:ext uri="{FF2B5EF4-FFF2-40B4-BE49-F238E27FC236}">
                <a16:creationId xmlns:a16="http://schemas.microsoft.com/office/drawing/2014/main" id="{31CEB4B4-C689-97C4-0FF5-16548CC4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0" y="2183830"/>
            <a:ext cx="10515108" cy="323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82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DB48412-CE8F-5CAD-6D71-BD216B0A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PCIe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C35F972-664F-D71D-C9B4-FB92578F1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788" y="1341502"/>
            <a:ext cx="10963473" cy="5108171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098" name="Picture 2" descr="Things I wish I knew about PCIE specs | by Andrew Gross | Medium">
            <a:extLst>
              <a:ext uri="{FF2B5EF4-FFF2-40B4-BE49-F238E27FC236}">
                <a16:creationId xmlns:a16="http://schemas.microsoft.com/office/drawing/2014/main" id="{5043AF38-8222-F527-E51D-54F5102F6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965753"/>
            <a:ext cx="7354814" cy="36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es a PCIe 5.0 graphics card work in a PCIe 4.0 motherboard? | CORSAIR">
            <a:extLst>
              <a:ext uri="{FF2B5EF4-FFF2-40B4-BE49-F238E27FC236}">
                <a16:creationId xmlns:a16="http://schemas.microsoft.com/office/drawing/2014/main" id="{7DDEA7D3-3F9D-7532-C801-535F10886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r="15271"/>
          <a:stretch/>
        </p:blipFill>
        <p:spPr bwMode="auto">
          <a:xfrm>
            <a:off x="8084920" y="2140925"/>
            <a:ext cx="3645709" cy="329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2651D13-0E0A-1327-88C0-86C2DC41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HBM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5034167-0153-771D-88E5-65AA4F4F6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2438400"/>
            <a:ext cx="5400000" cy="58919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HBM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  <p:pic>
        <p:nvPicPr>
          <p:cNvPr id="5124" name="Picture 4" descr="Marvell Custom HBM Compute Architecture for Custom Hyper-Scale XPUs">
            <a:extLst>
              <a:ext uri="{FF2B5EF4-FFF2-40B4-BE49-F238E27FC236}">
                <a16:creationId xmlns:a16="http://schemas.microsoft.com/office/drawing/2014/main" id="{1F263F42-3CBA-7D62-CDCD-ABA6877A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2" y="3012878"/>
            <a:ext cx="5088213" cy="239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Basic DRAM Architecture [4]">
            <a:extLst>
              <a:ext uri="{FF2B5EF4-FFF2-40B4-BE49-F238E27FC236}">
                <a16:creationId xmlns:a16="http://schemas.microsoft.com/office/drawing/2014/main" id="{6D311742-D033-4FA0-2394-9B567D4B9D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0EAD69-789B-BB46-A249-C00EC7EC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658" y="3012879"/>
            <a:ext cx="5931888" cy="2397819"/>
          </a:xfrm>
          <a:prstGeom prst="rect">
            <a:avLst/>
          </a:prstGeom>
        </p:spPr>
      </p:pic>
      <p:sp>
        <p:nvSpPr>
          <p:cNvPr id="10" name="内容占位符 7">
            <a:extLst>
              <a:ext uri="{FF2B5EF4-FFF2-40B4-BE49-F238E27FC236}">
                <a16:creationId xmlns:a16="http://schemas.microsoft.com/office/drawing/2014/main" id="{23ADDB1F-E5AE-4C95-3B32-A01A018470B3}"/>
              </a:ext>
            </a:extLst>
          </p:cNvPr>
          <p:cNvSpPr txBox="1">
            <a:spLocks/>
          </p:cNvSpPr>
          <p:nvPr/>
        </p:nvSpPr>
        <p:spPr>
          <a:xfrm>
            <a:off x="5875161" y="2423688"/>
            <a:ext cx="5400000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/>
              <a:t>DRAM</a:t>
            </a:r>
            <a:r>
              <a:rPr 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9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00A2-8E03-87A2-07CC-ACB62C36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2455EC-3A37-4A91-240A-104108973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28C5AD-0CDD-C459-247B-719BB5A0046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148" name="Picture 4" descr="GitHub - vllm-project/vllm: A high-throughput and memory-efficient  inference and serving engine for LLMs">
            <a:extLst>
              <a:ext uri="{FF2B5EF4-FFF2-40B4-BE49-F238E27FC236}">
                <a16:creationId xmlns:a16="http://schemas.microsoft.com/office/drawing/2014/main" id="{C591B52F-395D-5460-4DE7-D8B94E70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247" y="3055092"/>
            <a:ext cx="5500628" cy="157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itHub - sgl-project/sglang: SGLang is a fast serving framework for large  language models and vision language models.">
            <a:extLst>
              <a:ext uri="{FF2B5EF4-FFF2-40B4-BE49-F238E27FC236}">
                <a16:creationId xmlns:a16="http://schemas.microsoft.com/office/drawing/2014/main" id="{87A816B6-28B7-907D-96D6-C91B0FAFC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77" y="3172391"/>
            <a:ext cx="4143932" cy="126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NVIDIA TensorRT-LLM High-Severity Vulnerability Let Attackers Remote Code">
            <a:extLst>
              <a:ext uri="{FF2B5EF4-FFF2-40B4-BE49-F238E27FC236}">
                <a16:creationId xmlns:a16="http://schemas.microsoft.com/office/drawing/2014/main" id="{26938CC7-46B3-835B-F1EA-2E492D6B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84" y="3055092"/>
            <a:ext cx="2732845" cy="153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7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2448E-8631-D3D9-3D87-03868B7F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657741-5C7A-C60E-91B4-44FB28E5CB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7732A3-39CB-7217-7B77-C803D8D024A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170" name="Picture 2" descr="KServe · GitHub">
            <a:extLst>
              <a:ext uri="{FF2B5EF4-FFF2-40B4-BE49-F238E27FC236}">
                <a16:creationId xmlns:a16="http://schemas.microsoft.com/office/drawing/2014/main" id="{2A6BAE9D-1D5C-1D19-A9E8-F189F5AAE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39" y="2024908"/>
            <a:ext cx="3556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6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36940</TotalTime>
  <Words>132</Words>
  <Application>Microsoft Macintosh PowerPoint</Application>
  <PresentationFormat>自定义</PresentationFormat>
  <Paragraphs>55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Microsoft YaHei</vt:lpstr>
      <vt:lpstr>Microsoft YaHei</vt:lpstr>
      <vt:lpstr>ACGN-MiaoGB-Flash</vt:lpstr>
      <vt:lpstr>Arial</vt:lpstr>
      <vt:lpstr>Calibri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PowerPoint 演示文稿</vt:lpstr>
      <vt:lpstr>L2 算力底座：网络</vt:lpstr>
      <vt:lpstr>计算芯片间差异</vt:lpstr>
      <vt:lpstr>NVLink</vt:lpstr>
      <vt:lpstr>PCIe</vt:lpstr>
      <vt:lpstr>HBM vs DRAM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13464</cp:revision>
  <cp:lastPrinted>2023-09-08T09:14:01Z</cp:lastPrinted>
  <dcterms:created xsi:type="dcterms:W3CDTF">2020-08-28T08:44:19Z</dcterms:created>
  <dcterms:modified xsi:type="dcterms:W3CDTF">2025-09-14T15:05:01Z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